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5" r:id="rId2"/>
    <p:sldMasterId id="2147483763" r:id="rId3"/>
    <p:sldMasterId id="2147483819" r:id="rId4"/>
    <p:sldMasterId id="2147483827" r:id="rId5"/>
    <p:sldMasterId id="2147483854" r:id="rId6"/>
    <p:sldMasterId id="2147483883" r:id="rId7"/>
    <p:sldMasterId id="2147483911" r:id="rId8"/>
    <p:sldMasterId id="2147483923" r:id="rId9"/>
    <p:sldMasterId id="2147483962" r:id="rId10"/>
    <p:sldMasterId id="2147483976" r:id="rId11"/>
  </p:sldMasterIdLst>
  <p:notesMasterIdLst>
    <p:notesMasterId r:id="rId59"/>
  </p:notesMasterIdLst>
  <p:sldIdLst>
    <p:sldId id="355" r:id="rId12"/>
    <p:sldId id="681" r:id="rId13"/>
    <p:sldId id="693" r:id="rId14"/>
    <p:sldId id="683" r:id="rId15"/>
    <p:sldId id="667" r:id="rId16"/>
    <p:sldId id="684" r:id="rId17"/>
    <p:sldId id="695" r:id="rId18"/>
    <p:sldId id="726" r:id="rId19"/>
    <p:sldId id="702" r:id="rId20"/>
    <p:sldId id="703" r:id="rId21"/>
    <p:sldId id="682" r:id="rId22"/>
    <p:sldId id="725" r:id="rId23"/>
    <p:sldId id="635" r:id="rId24"/>
    <p:sldId id="621" r:id="rId25"/>
    <p:sldId id="622" r:id="rId26"/>
    <p:sldId id="623" r:id="rId27"/>
    <p:sldId id="704" r:id="rId28"/>
    <p:sldId id="705" r:id="rId29"/>
    <p:sldId id="708" r:id="rId30"/>
    <p:sldId id="707" r:id="rId31"/>
    <p:sldId id="712" r:id="rId32"/>
    <p:sldId id="713" r:id="rId33"/>
    <p:sldId id="711" r:id="rId34"/>
    <p:sldId id="709" r:id="rId35"/>
    <p:sldId id="714" r:id="rId36"/>
    <p:sldId id="715" r:id="rId37"/>
    <p:sldId id="716" r:id="rId38"/>
    <p:sldId id="674" r:id="rId39"/>
    <p:sldId id="688" r:id="rId40"/>
    <p:sldId id="727" r:id="rId41"/>
    <p:sldId id="721" r:id="rId42"/>
    <p:sldId id="728" r:id="rId43"/>
    <p:sldId id="698" r:id="rId44"/>
    <p:sldId id="730" r:id="rId45"/>
    <p:sldId id="731" r:id="rId46"/>
    <p:sldId id="686" r:id="rId47"/>
    <p:sldId id="672" r:id="rId48"/>
    <p:sldId id="710" r:id="rId49"/>
    <p:sldId id="694" r:id="rId50"/>
    <p:sldId id="678" r:id="rId51"/>
    <p:sldId id="734" r:id="rId52"/>
    <p:sldId id="735" r:id="rId53"/>
    <p:sldId id="736" r:id="rId54"/>
    <p:sldId id="737" r:id="rId55"/>
    <p:sldId id="724" r:id="rId56"/>
    <p:sldId id="685" r:id="rId57"/>
    <p:sldId id="616" r:id="rId5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D86FF"/>
    <a:srgbClr val="FFCCFF"/>
    <a:srgbClr val="DDD6E6"/>
    <a:srgbClr val="FF99FF"/>
    <a:srgbClr val="0000FF"/>
    <a:srgbClr val="CC9900"/>
    <a:srgbClr val="FFFF99"/>
    <a:srgbClr val="FFC77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5244" autoAdjust="0"/>
  </p:normalViewPr>
  <p:slideViewPr>
    <p:cSldViewPr>
      <p:cViewPr varScale="1">
        <p:scale>
          <a:sx n="110" d="100"/>
          <a:sy n="110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76" y="-96"/>
      </p:cViewPr>
      <p:guideLst>
        <p:guide orient="horz" pos="2957"/>
        <p:guide pos="22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1AE9C-7B8A-42BD-8C85-C54495208F77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7BAF580B-51CF-446F-B8B6-6C572B93227F}">
      <dgm:prSet phldrT="[ข้อความ]" custT="1"/>
      <dgm:spPr/>
      <dgm:t>
        <a:bodyPr/>
        <a:lstStyle/>
        <a:p>
          <a:r>
            <a:rPr lang="th-TH" sz="14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โลกาภิวัฒน์</a:t>
          </a:r>
          <a:endParaRPr lang="th-TH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(Globalization)</a:t>
          </a:r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</a:t>
          </a:r>
          <a:endParaRPr lang="en-US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3F5441-2956-4607-8E69-958DA05CA5CF}" type="parTrans" cxnId="{57DC8ACB-BEE4-4088-851E-C7E24DC5CD96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1C363F-792B-4F23-A296-89D9125A113B}" type="sibTrans" cxnId="{57DC8ACB-BEE4-4088-851E-C7E24DC5CD96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6E1C3A0-9452-4C73-9FD0-C5DD36CB1170}">
      <dgm:prSet phldrT="[ข้อความ]" custT="1"/>
      <dgm:spPr/>
      <dgm:t>
        <a:bodyPr/>
        <a:lstStyle/>
        <a:p>
          <a:endParaRPr lang="th-TH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การแข่งขัน</a:t>
          </a:r>
        </a:p>
        <a:p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(Competitiveness)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457401-7C7E-40A0-BE97-917825042339}" type="parTrans" cxnId="{BEDC5ABD-091C-4C13-BD18-60D7455BE0EA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1D41E2-AF51-474F-A46B-1C960762CC0B}" type="sibTrans" cxnId="{BEDC5ABD-091C-4C13-BD18-60D7455BE0EA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D0AD13-0115-4DDA-AF75-5B3B17149DD5}">
      <dgm:prSet phldrT="[ข้อความ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                </a:t>
          </a:r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เทคโนโลยี </a:t>
          </a:r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(Technology)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A848C6-5004-4868-BA82-356FD0BDEEC1}" type="parTrans" cxnId="{FEEB0F01-7F11-4938-BA21-E76341774261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9BE1805-E149-4976-9E5E-0BFB4F37B6E0}" type="sibTrans" cxnId="{FEEB0F01-7F11-4938-BA21-E76341774261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12F86F-6452-41A0-8878-20EE0886D9A5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เศรษฐกิจ</a:t>
          </a:r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(Economics)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74549E-848B-4E55-BE4B-ECCA3E6C7046}" type="parTrans" cxnId="{3FE24A12-F66E-4A31-82C8-6852F18DF499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C1BF60-B0F8-4DDE-8E4A-8210A1FA9CB8}" type="sibTrans" cxnId="{3FE24A12-F66E-4A31-82C8-6852F18DF499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C78C34-9A19-4707-AF35-8F8E17470681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การเมือง</a:t>
          </a:r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(Politics)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4F3204-7274-413E-861F-960BF35F48AD}" type="parTrans" cxnId="{D67A6DAA-0998-4F74-8A7B-CDA28022DB84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DFA14C-8786-4118-BB39-1FE33E34FEB1}" type="sibTrans" cxnId="{D67A6DAA-0998-4F74-8A7B-CDA28022DB84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AE355A-C8AB-4888-83FB-0FC1565BE24D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ทรัพยากร</a:t>
          </a:r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(Resources)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4C9753-04BD-49B2-AAF0-9653ABC70F34}" type="parTrans" cxnId="{6DDD83CE-AD65-4843-B8FC-F2F63C203EE6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359C998-BA99-443C-9738-06A103EC12D4}" type="sibTrans" cxnId="{6DDD83CE-AD65-4843-B8FC-F2F63C203EE6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AEF7B2-2573-43E4-A84D-46FA05490B5E}" type="pres">
      <dgm:prSet presAssocID="{3551AE9C-7B8A-42BD-8C85-C54495208F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DB1067-7F9E-4530-86FB-C24294709E4B}" type="pres">
      <dgm:prSet presAssocID="{7BAF580B-51CF-446F-B8B6-6C572B93227F}" presName="node" presStyleLbl="node1" presStyleIdx="0" presStyleCnt="6" custScaleX="1494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3D55FD-1B55-4BB7-8E88-C7023949EBDF}" type="pres">
      <dgm:prSet presAssocID="{771C363F-792B-4F23-A296-89D9125A113B}" presName="sibTrans" presStyleCnt="0"/>
      <dgm:spPr/>
    </dgm:pt>
    <dgm:pt modelId="{5F53E5E7-C2F9-47FD-A314-258BDD47AC3F}" type="pres">
      <dgm:prSet presAssocID="{F6E1C3A0-9452-4C73-9FD0-C5DD36CB1170}" presName="node" presStyleLbl="node1" presStyleIdx="1" presStyleCnt="6" custScaleX="1494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7DDA6D-63EA-4051-8225-0FBEC585098C}" type="pres">
      <dgm:prSet presAssocID="{341D41E2-AF51-474F-A46B-1C960762CC0B}" presName="sibTrans" presStyleCnt="0"/>
      <dgm:spPr/>
    </dgm:pt>
    <dgm:pt modelId="{F3D1535B-02D3-4D20-B7D0-B496345E7589}" type="pres">
      <dgm:prSet presAssocID="{49D0AD13-0115-4DDA-AF75-5B3B17149DD5}" presName="node" presStyleLbl="node1" presStyleIdx="2" presStyleCnt="6" custScaleX="1494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33D4B3-FF8F-49D7-A33D-96FA4C283EA4}" type="pres">
      <dgm:prSet presAssocID="{99BE1805-E149-4976-9E5E-0BFB4F37B6E0}" presName="sibTrans" presStyleCnt="0"/>
      <dgm:spPr/>
    </dgm:pt>
    <dgm:pt modelId="{308AABB3-9ACB-46D1-AD73-86DBFD9552E1}" type="pres">
      <dgm:prSet presAssocID="{3712F86F-6452-41A0-8878-20EE0886D9A5}" presName="node" presStyleLbl="node1" presStyleIdx="3" presStyleCnt="6" custScaleX="1494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E1F22D-A7FB-4223-A64B-574D5DE51F77}" type="pres">
      <dgm:prSet presAssocID="{E8C1BF60-B0F8-4DDE-8E4A-8210A1FA9CB8}" presName="sibTrans" presStyleCnt="0"/>
      <dgm:spPr/>
    </dgm:pt>
    <dgm:pt modelId="{247EACFB-4037-4AC8-A64C-B949A1A76462}" type="pres">
      <dgm:prSet presAssocID="{29C78C34-9A19-4707-AF35-8F8E17470681}" presName="node" presStyleLbl="node1" presStyleIdx="4" presStyleCnt="6" custScaleX="1494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311B00-A562-4B79-A72D-09D0FF1E3D14}" type="pres">
      <dgm:prSet presAssocID="{A2DFA14C-8786-4118-BB39-1FE33E34FEB1}" presName="sibTrans" presStyleCnt="0"/>
      <dgm:spPr/>
    </dgm:pt>
    <dgm:pt modelId="{7A2BBBF3-5191-4C86-BF03-73DBB5728C5A}" type="pres">
      <dgm:prSet presAssocID="{4EAE355A-C8AB-4888-83FB-0FC1565BE24D}" presName="node" presStyleLbl="node1" presStyleIdx="5" presStyleCnt="6" custScaleX="149446" custLinFactNeighborX="0" custLinFactNeighborY="184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B51A2FD-8DB0-433D-B9C0-A1AE7D47C024}" type="presOf" srcId="{3712F86F-6452-41A0-8878-20EE0886D9A5}" destId="{308AABB3-9ACB-46D1-AD73-86DBFD9552E1}" srcOrd="0" destOrd="0" presId="urn:microsoft.com/office/officeart/2005/8/layout/default#1"/>
    <dgm:cxn modelId="{FA03CAC9-B80F-4382-8798-346EF2C262B7}" type="presOf" srcId="{4EAE355A-C8AB-4888-83FB-0FC1565BE24D}" destId="{7A2BBBF3-5191-4C86-BF03-73DBB5728C5A}" srcOrd="0" destOrd="0" presId="urn:microsoft.com/office/officeart/2005/8/layout/default#1"/>
    <dgm:cxn modelId="{B42C8196-807F-4458-A837-8391D5118419}" type="presOf" srcId="{F6E1C3A0-9452-4C73-9FD0-C5DD36CB1170}" destId="{5F53E5E7-C2F9-47FD-A314-258BDD47AC3F}" srcOrd="0" destOrd="0" presId="urn:microsoft.com/office/officeart/2005/8/layout/default#1"/>
    <dgm:cxn modelId="{C872A3E4-E7D9-4C3C-BCD0-555107D6E150}" type="presOf" srcId="{3551AE9C-7B8A-42BD-8C85-C54495208F77}" destId="{CEAEF7B2-2573-43E4-A84D-46FA05490B5E}" srcOrd="0" destOrd="0" presId="urn:microsoft.com/office/officeart/2005/8/layout/default#1"/>
    <dgm:cxn modelId="{3FE24A12-F66E-4A31-82C8-6852F18DF499}" srcId="{3551AE9C-7B8A-42BD-8C85-C54495208F77}" destId="{3712F86F-6452-41A0-8878-20EE0886D9A5}" srcOrd="3" destOrd="0" parTransId="{F974549E-848B-4E55-BE4B-ECCA3E6C7046}" sibTransId="{E8C1BF60-B0F8-4DDE-8E4A-8210A1FA9CB8}"/>
    <dgm:cxn modelId="{BEDC5ABD-091C-4C13-BD18-60D7455BE0EA}" srcId="{3551AE9C-7B8A-42BD-8C85-C54495208F77}" destId="{F6E1C3A0-9452-4C73-9FD0-C5DD36CB1170}" srcOrd="1" destOrd="0" parTransId="{8C457401-7C7E-40A0-BE97-917825042339}" sibTransId="{341D41E2-AF51-474F-A46B-1C960762CC0B}"/>
    <dgm:cxn modelId="{D67A6DAA-0998-4F74-8A7B-CDA28022DB84}" srcId="{3551AE9C-7B8A-42BD-8C85-C54495208F77}" destId="{29C78C34-9A19-4707-AF35-8F8E17470681}" srcOrd="4" destOrd="0" parTransId="{384F3204-7274-413E-861F-960BF35F48AD}" sibTransId="{A2DFA14C-8786-4118-BB39-1FE33E34FEB1}"/>
    <dgm:cxn modelId="{57DC8ACB-BEE4-4088-851E-C7E24DC5CD96}" srcId="{3551AE9C-7B8A-42BD-8C85-C54495208F77}" destId="{7BAF580B-51CF-446F-B8B6-6C572B93227F}" srcOrd="0" destOrd="0" parTransId="{B13F5441-2956-4607-8E69-958DA05CA5CF}" sibTransId="{771C363F-792B-4F23-A296-89D9125A113B}"/>
    <dgm:cxn modelId="{68CD8687-AD87-497E-B45C-F9EF11598D2B}" type="presOf" srcId="{49D0AD13-0115-4DDA-AF75-5B3B17149DD5}" destId="{F3D1535B-02D3-4D20-B7D0-B496345E7589}" srcOrd="0" destOrd="0" presId="urn:microsoft.com/office/officeart/2005/8/layout/default#1"/>
    <dgm:cxn modelId="{86106042-DCC9-47E8-9D2F-6B985C674564}" type="presOf" srcId="{29C78C34-9A19-4707-AF35-8F8E17470681}" destId="{247EACFB-4037-4AC8-A64C-B949A1A76462}" srcOrd="0" destOrd="0" presId="urn:microsoft.com/office/officeart/2005/8/layout/default#1"/>
    <dgm:cxn modelId="{FEEB0F01-7F11-4938-BA21-E76341774261}" srcId="{3551AE9C-7B8A-42BD-8C85-C54495208F77}" destId="{49D0AD13-0115-4DDA-AF75-5B3B17149DD5}" srcOrd="2" destOrd="0" parTransId="{62A848C6-5004-4868-BA82-356FD0BDEEC1}" sibTransId="{99BE1805-E149-4976-9E5E-0BFB4F37B6E0}"/>
    <dgm:cxn modelId="{A21A5AA5-3155-4CC1-AE8A-283F21FCA5B5}" type="presOf" srcId="{7BAF580B-51CF-446F-B8B6-6C572B93227F}" destId="{D4DB1067-7F9E-4530-86FB-C24294709E4B}" srcOrd="0" destOrd="0" presId="urn:microsoft.com/office/officeart/2005/8/layout/default#1"/>
    <dgm:cxn modelId="{6DDD83CE-AD65-4843-B8FC-F2F63C203EE6}" srcId="{3551AE9C-7B8A-42BD-8C85-C54495208F77}" destId="{4EAE355A-C8AB-4888-83FB-0FC1565BE24D}" srcOrd="5" destOrd="0" parTransId="{9A4C9753-04BD-49B2-AAF0-9653ABC70F34}" sibTransId="{2359C998-BA99-443C-9738-06A103EC12D4}"/>
    <dgm:cxn modelId="{C6AF86CC-4B61-4A07-9E08-DD2A186E8515}" type="presParOf" srcId="{CEAEF7B2-2573-43E4-A84D-46FA05490B5E}" destId="{D4DB1067-7F9E-4530-86FB-C24294709E4B}" srcOrd="0" destOrd="0" presId="urn:microsoft.com/office/officeart/2005/8/layout/default#1"/>
    <dgm:cxn modelId="{0A8C0951-A65D-406E-AEA9-00130E601E19}" type="presParOf" srcId="{CEAEF7B2-2573-43E4-A84D-46FA05490B5E}" destId="{883D55FD-1B55-4BB7-8E88-C7023949EBDF}" srcOrd="1" destOrd="0" presId="urn:microsoft.com/office/officeart/2005/8/layout/default#1"/>
    <dgm:cxn modelId="{6D6E1554-CD58-42E1-8BE4-040ADFD34480}" type="presParOf" srcId="{CEAEF7B2-2573-43E4-A84D-46FA05490B5E}" destId="{5F53E5E7-C2F9-47FD-A314-258BDD47AC3F}" srcOrd="2" destOrd="0" presId="urn:microsoft.com/office/officeart/2005/8/layout/default#1"/>
    <dgm:cxn modelId="{931E708B-103A-4290-937B-1FB909660DA3}" type="presParOf" srcId="{CEAEF7B2-2573-43E4-A84D-46FA05490B5E}" destId="{B47DDA6D-63EA-4051-8225-0FBEC585098C}" srcOrd="3" destOrd="0" presId="urn:microsoft.com/office/officeart/2005/8/layout/default#1"/>
    <dgm:cxn modelId="{CB580284-74DB-4AEE-991F-0D01D7030BB1}" type="presParOf" srcId="{CEAEF7B2-2573-43E4-A84D-46FA05490B5E}" destId="{F3D1535B-02D3-4D20-B7D0-B496345E7589}" srcOrd="4" destOrd="0" presId="urn:microsoft.com/office/officeart/2005/8/layout/default#1"/>
    <dgm:cxn modelId="{D5F1E5C1-ED8F-49BE-9A7C-2B03E60870CD}" type="presParOf" srcId="{CEAEF7B2-2573-43E4-A84D-46FA05490B5E}" destId="{E933D4B3-FF8F-49D7-A33D-96FA4C283EA4}" srcOrd="5" destOrd="0" presId="urn:microsoft.com/office/officeart/2005/8/layout/default#1"/>
    <dgm:cxn modelId="{641A67F2-3E8E-465C-AD3C-69A861118BEA}" type="presParOf" srcId="{CEAEF7B2-2573-43E4-A84D-46FA05490B5E}" destId="{308AABB3-9ACB-46D1-AD73-86DBFD9552E1}" srcOrd="6" destOrd="0" presId="urn:microsoft.com/office/officeart/2005/8/layout/default#1"/>
    <dgm:cxn modelId="{1589D7C1-DAFC-402B-B853-93E77CF3EB8F}" type="presParOf" srcId="{CEAEF7B2-2573-43E4-A84D-46FA05490B5E}" destId="{ABE1F22D-A7FB-4223-A64B-574D5DE51F77}" srcOrd="7" destOrd="0" presId="urn:microsoft.com/office/officeart/2005/8/layout/default#1"/>
    <dgm:cxn modelId="{5E032193-7800-4000-89ED-D1E475E7700C}" type="presParOf" srcId="{CEAEF7B2-2573-43E4-A84D-46FA05490B5E}" destId="{247EACFB-4037-4AC8-A64C-B949A1A76462}" srcOrd="8" destOrd="0" presId="urn:microsoft.com/office/officeart/2005/8/layout/default#1"/>
    <dgm:cxn modelId="{911B3B4E-4EB5-4F76-9AF9-51122F3A6807}" type="presParOf" srcId="{CEAEF7B2-2573-43E4-A84D-46FA05490B5E}" destId="{AB311B00-A562-4B79-A72D-09D0FF1E3D14}" srcOrd="9" destOrd="0" presId="urn:microsoft.com/office/officeart/2005/8/layout/default#1"/>
    <dgm:cxn modelId="{5EF5A449-2CE7-4A8D-8C44-D0AA99378886}" type="presParOf" srcId="{CEAEF7B2-2573-43E4-A84D-46FA05490B5E}" destId="{7A2BBBF3-5191-4C86-BF03-73DBB5728C5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1AE9C-7B8A-42BD-8C85-C54495208F77}" type="doc">
      <dgm:prSet loTypeId="urn:microsoft.com/office/officeart/2005/8/layout/default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7BAF580B-51CF-446F-B8B6-6C572B93227F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โครงสร้างของงาน</a:t>
          </a:r>
        </a:p>
        <a:p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(Structures of work)</a:t>
          </a:r>
        </a:p>
      </dgm:t>
    </dgm:pt>
    <dgm:pt modelId="{B13F5441-2956-4607-8E69-958DA05CA5CF}" type="parTrans" cxnId="{57DC8ACB-BEE4-4088-851E-C7E24DC5CD96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1C363F-792B-4F23-A296-89D9125A113B}" type="sibTrans" cxnId="{57DC8ACB-BEE4-4088-851E-C7E24DC5CD96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6E1C3A0-9452-4C73-9FD0-C5DD36CB1170}">
      <dgm:prSet phldrT="[ข้อความ]" custT="1"/>
      <dgm:spPr/>
      <dgm:t>
        <a:bodyPr/>
        <a:lstStyle/>
        <a:p>
          <a:endParaRPr lang="th-TH" sz="14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ธรรมชาติของงาน</a:t>
          </a:r>
        </a:p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Nature of work)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457401-7C7E-40A0-BE97-917825042339}" type="parTrans" cxnId="{BEDC5ABD-091C-4C13-BD18-60D7455BE0EA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1D41E2-AF51-474F-A46B-1C960762CC0B}" type="sibTrans" cxnId="{BEDC5ABD-091C-4C13-BD18-60D7455BE0EA}">
      <dgm:prSet/>
      <dgm:spPr/>
      <dgm:t>
        <a:bodyPr/>
        <a:lstStyle/>
        <a:p>
          <a:endParaRPr lang="th-TH" sz="20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BE5D6B-026D-4E5A-AC4D-C6AB93BB1766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ที่ตั้ง</a:t>
          </a:r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  (Physical Setting)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0A9A7E-C7E2-479F-8114-F61F76308F97}" type="parTrans" cxnId="{08E3085D-AADE-4C68-94D3-5D2E1D61C60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07A3F50-F701-4F89-AD96-C831FBB4FA1F}" type="sibTrans" cxnId="{08E3085D-AADE-4C68-94D3-5D2E1D61C60F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1D36CDC4-B195-4154-AA1B-1B5DFA386B31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กระบวนการทำงาน</a:t>
          </a:r>
        </a:p>
        <a:p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(Work Process)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D692FC-CB0A-4970-8F2B-6FEA387BD0C5}" type="parTrans" cxnId="{F3AAAED9-6FF4-40F9-9FF9-B25B2C6516F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4F98C3C-C8F7-4BA5-865A-37316B25D336}" type="sibTrans" cxnId="{F3AAAED9-6FF4-40F9-9FF9-B25B2C6516F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8164C13-5CC7-469E-9F06-CED12927BAC1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นวัตกรรมและเทคโนโลยี</a:t>
          </a:r>
        </a:p>
        <a:p>
          <a:r>
            <a:rPr lang="en-US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(Innovation &amp; Technology)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25FF5B-614F-4B8F-B84C-C0C96AFBCCF4}" type="parTrans" cxnId="{E76AD7F2-8D98-46B8-83E9-4F4C12024A0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E2B00A5-C6FD-463E-A5FD-9371C8554620}" type="sibTrans" cxnId="{E76AD7F2-8D98-46B8-83E9-4F4C12024A0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EAEF7B2-2573-43E4-A84D-46FA05490B5E}" type="pres">
      <dgm:prSet presAssocID="{3551AE9C-7B8A-42BD-8C85-C54495208F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DB1067-7F9E-4530-86FB-C24294709E4B}" type="pres">
      <dgm:prSet presAssocID="{7BAF580B-51CF-446F-B8B6-6C572B93227F}" presName="node" presStyleLbl="node1" presStyleIdx="0" presStyleCnt="5" custScaleX="1246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3D55FD-1B55-4BB7-8E88-C7023949EBDF}" type="pres">
      <dgm:prSet presAssocID="{771C363F-792B-4F23-A296-89D9125A113B}" presName="sibTrans" presStyleCnt="0"/>
      <dgm:spPr/>
    </dgm:pt>
    <dgm:pt modelId="{5F53E5E7-C2F9-47FD-A314-258BDD47AC3F}" type="pres">
      <dgm:prSet presAssocID="{F6E1C3A0-9452-4C73-9FD0-C5DD36CB1170}" presName="node" presStyleLbl="node1" presStyleIdx="1" presStyleCnt="5" custScaleX="1246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7DDA6D-63EA-4051-8225-0FBEC585098C}" type="pres">
      <dgm:prSet presAssocID="{341D41E2-AF51-474F-A46B-1C960762CC0B}" presName="sibTrans" presStyleCnt="0"/>
      <dgm:spPr/>
    </dgm:pt>
    <dgm:pt modelId="{6C48FA30-460D-40A6-AB8D-182E3E2BD6C2}" type="pres">
      <dgm:prSet presAssocID="{49BE5D6B-026D-4E5A-AC4D-C6AB93BB1766}" presName="node" presStyleLbl="node1" presStyleIdx="2" presStyleCnt="5" custScaleX="1246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E78E1CF-EA43-410D-BEF2-4D5F6A1D0C1F}" type="pres">
      <dgm:prSet presAssocID="{807A3F50-F701-4F89-AD96-C831FBB4FA1F}" presName="sibTrans" presStyleCnt="0"/>
      <dgm:spPr/>
    </dgm:pt>
    <dgm:pt modelId="{082E9242-CCFE-4D11-9AD4-D1326FC67DA8}" type="pres">
      <dgm:prSet presAssocID="{1D36CDC4-B195-4154-AA1B-1B5DFA386B31}" presName="node" presStyleLbl="node1" presStyleIdx="3" presStyleCnt="5" custScaleX="124639" custLinFactNeighborX="1" custLinFactNeighborY="-81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55DBDA-2592-45F2-82FE-5AF35874398A}" type="pres">
      <dgm:prSet presAssocID="{C4F98C3C-C8F7-4BA5-865A-37316B25D336}" presName="sibTrans" presStyleCnt="0"/>
      <dgm:spPr/>
    </dgm:pt>
    <dgm:pt modelId="{46B7A20D-60B7-4CBC-A84D-5DB4954C5222}" type="pres">
      <dgm:prSet presAssocID="{88164C13-5CC7-469E-9F06-CED12927BAC1}" presName="node" presStyleLbl="node1" presStyleIdx="4" presStyleCnt="5" custScaleX="1246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575CC71-2FDA-4ECF-92FB-2AEB48ACF6BB}" type="presOf" srcId="{88164C13-5CC7-469E-9F06-CED12927BAC1}" destId="{46B7A20D-60B7-4CBC-A84D-5DB4954C5222}" srcOrd="0" destOrd="0" presId="urn:microsoft.com/office/officeart/2005/8/layout/default#2"/>
    <dgm:cxn modelId="{BEDC5ABD-091C-4C13-BD18-60D7455BE0EA}" srcId="{3551AE9C-7B8A-42BD-8C85-C54495208F77}" destId="{F6E1C3A0-9452-4C73-9FD0-C5DD36CB1170}" srcOrd="1" destOrd="0" parTransId="{8C457401-7C7E-40A0-BE97-917825042339}" sibTransId="{341D41E2-AF51-474F-A46B-1C960762CC0B}"/>
    <dgm:cxn modelId="{E424A734-7DC1-4A47-9FA5-F71C34C9B848}" type="presOf" srcId="{7BAF580B-51CF-446F-B8B6-6C572B93227F}" destId="{D4DB1067-7F9E-4530-86FB-C24294709E4B}" srcOrd="0" destOrd="0" presId="urn:microsoft.com/office/officeart/2005/8/layout/default#2"/>
    <dgm:cxn modelId="{08E3085D-AADE-4C68-94D3-5D2E1D61C60F}" srcId="{3551AE9C-7B8A-42BD-8C85-C54495208F77}" destId="{49BE5D6B-026D-4E5A-AC4D-C6AB93BB1766}" srcOrd="2" destOrd="0" parTransId="{530A9A7E-C7E2-479F-8114-F61F76308F97}" sibTransId="{807A3F50-F701-4F89-AD96-C831FBB4FA1F}"/>
    <dgm:cxn modelId="{D8A69F1C-4D1E-4CF2-97E8-8D6A36B73CE8}" type="presOf" srcId="{3551AE9C-7B8A-42BD-8C85-C54495208F77}" destId="{CEAEF7B2-2573-43E4-A84D-46FA05490B5E}" srcOrd="0" destOrd="0" presId="urn:microsoft.com/office/officeart/2005/8/layout/default#2"/>
    <dgm:cxn modelId="{E76AD7F2-8D98-46B8-83E9-4F4C12024A0E}" srcId="{3551AE9C-7B8A-42BD-8C85-C54495208F77}" destId="{88164C13-5CC7-469E-9F06-CED12927BAC1}" srcOrd="4" destOrd="0" parTransId="{1C25FF5B-614F-4B8F-B84C-C0C96AFBCCF4}" sibTransId="{5E2B00A5-C6FD-463E-A5FD-9371C8554620}"/>
    <dgm:cxn modelId="{F3AAAED9-6FF4-40F9-9FF9-B25B2C6516F7}" srcId="{3551AE9C-7B8A-42BD-8C85-C54495208F77}" destId="{1D36CDC4-B195-4154-AA1B-1B5DFA386B31}" srcOrd="3" destOrd="0" parTransId="{9DD692FC-CB0A-4970-8F2B-6FEA387BD0C5}" sibTransId="{C4F98C3C-C8F7-4BA5-865A-37316B25D336}"/>
    <dgm:cxn modelId="{57DC8ACB-BEE4-4088-851E-C7E24DC5CD96}" srcId="{3551AE9C-7B8A-42BD-8C85-C54495208F77}" destId="{7BAF580B-51CF-446F-B8B6-6C572B93227F}" srcOrd="0" destOrd="0" parTransId="{B13F5441-2956-4607-8E69-958DA05CA5CF}" sibTransId="{771C363F-792B-4F23-A296-89D9125A113B}"/>
    <dgm:cxn modelId="{FB5CB307-D05E-4278-AF06-34D2BEEC2E99}" type="presOf" srcId="{F6E1C3A0-9452-4C73-9FD0-C5DD36CB1170}" destId="{5F53E5E7-C2F9-47FD-A314-258BDD47AC3F}" srcOrd="0" destOrd="0" presId="urn:microsoft.com/office/officeart/2005/8/layout/default#2"/>
    <dgm:cxn modelId="{725F20F4-D8AA-4218-A36C-AABAA2D902B6}" type="presOf" srcId="{49BE5D6B-026D-4E5A-AC4D-C6AB93BB1766}" destId="{6C48FA30-460D-40A6-AB8D-182E3E2BD6C2}" srcOrd="0" destOrd="0" presId="urn:microsoft.com/office/officeart/2005/8/layout/default#2"/>
    <dgm:cxn modelId="{20D3A523-CB2D-4BB7-9BC7-92ACCC3DD0A1}" type="presOf" srcId="{1D36CDC4-B195-4154-AA1B-1B5DFA386B31}" destId="{082E9242-CCFE-4D11-9AD4-D1326FC67DA8}" srcOrd="0" destOrd="0" presId="urn:microsoft.com/office/officeart/2005/8/layout/default#2"/>
    <dgm:cxn modelId="{1B2A97F8-A514-420E-866E-E10CA18AEF58}" type="presParOf" srcId="{CEAEF7B2-2573-43E4-A84D-46FA05490B5E}" destId="{D4DB1067-7F9E-4530-86FB-C24294709E4B}" srcOrd="0" destOrd="0" presId="urn:microsoft.com/office/officeart/2005/8/layout/default#2"/>
    <dgm:cxn modelId="{1C1C24FF-6800-4AFE-BFF9-7783588E31F7}" type="presParOf" srcId="{CEAEF7B2-2573-43E4-A84D-46FA05490B5E}" destId="{883D55FD-1B55-4BB7-8E88-C7023949EBDF}" srcOrd="1" destOrd="0" presId="urn:microsoft.com/office/officeart/2005/8/layout/default#2"/>
    <dgm:cxn modelId="{DDFF59F2-205F-4CCB-BC0D-2FD4F6FB207A}" type="presParOf" srcId="{CEAEF7B2-2573-43E4-A84D-46FA05490B5E}" destId="{5F53E5E7-C2F9-47FD-A314-258BDD47AC3F}" srcOrd="2" destOrd="0" presId="urn:microsoft.com/office/officeart/2005/8/layout/default#2"/>
    <dgm:cxn modelId="{71CCC65C-E920-4C4E-A279-A0E291D7C8FC}" type="presParOf" srcId="{CEAEF7B2-2573-43E4-A84D-46FA05490B5E}" destId="{B47DDA6D-63EA-4051-8225-0FBEC585098C}" srcOrd="3" destOrd="0" presId="urn:microsoft.com/office/officeart/2005/8/layout/default#2"/>
    <dgm:cxn modelId="{1025CCEA-B212-40DF-AF80-6F61E8E57539}" type="presParOf" srcId="{CEAEF7B2-2573-43E4-A84D-46FA05490B5E}" destId="{6C48FA30-460D-40A6-AB8D-182E3E2BD6C2}" srcOrd="4" destOrd="0" presId="urn:microsoft.com/office/officeart/2005/8/layout/default#2"/>
    <dgm:cxn modelId="{258E2F0B-35EA-4008-90C6-8F305AD23AAB}" type="presParOf" srcId="{CEAEF7B2-2573-43E4-A84D-46FA05490B5E}" destId="{9E78E1CF-EA43-410D-BEF2-4D5F6A1D0C1F}" srcOrd="5" destOrd="0" presId="urn:microsoft.com/office/officeart/2005/8/layout/default#2"/>
    <dgm:cxn modelId="{590943F1-4D0A-4A4C-A8A2-28BE2236F047}" type="presParOf" srcId="{CEAEF7B2-2573-43E4-A84D-46FA05490B5E}" destId="{082E9242-CCFE-4D11-9AD4-D1326FC67DA8}" srcOrd="6" destOrd="0" presId="urn:microsoft.com/office/officeart/2005/8/layout/default#2"/>
    <dgm:cxn modelId="{EC38FAD5-8C8A-4D50-9163-91FFFDCDFA24}" type="presParOf" srcId="{CEAEF7B2-2573-43E4-A84D-46FA05490B5E}" destId="{B355DBDA-2592-45F2-82FE-5AF35874398A}" srcOrd="7" destOrd="0" presId="urn:microsoft.com/office/officeart/2005/8/layout/default#2"/>
    <dgm:cxn modelId="{8EF831EE-992C-4C76-A6B7-8CB644733942}" type="presParOf" srcId="{CEAEF7B2-2573-43E4-A84D-46FA05490B5E}" destId="{46B7A20D-60B7-4CBC-A84D-5DB4954C5222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51AE9C-7B8A-42BD-8C85-C54495208F77}" type="doc">
      <dgm:prSet loTypeId="urn:microsoft.com/office/officeart/2005/8/layout/default#3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7BAF580B-51CF-446F-B8B6-6C572B93227F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พหุทักษะ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(Multi Skills)</a:t>
          </a:r>
        </a:p>
      </dgm:t>
    </dgm:pt>
    <dgm:pt modelId="{B13F5441-2956-4607-8E69-958DA05CA5CF}" type="parTrans" cxnId="{57DC8ACB-BEE4-4088-851E-C7E24DC5CD96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1C363F-792B-4F23-A296-89D9125A113B}" type="sibTrans" cxnId="{57DC8ACB-BEE4-4088-851E-C7E24DC5CD96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757A0A-2FEC-4DCA-8C49-7C95C1A2BD51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มีวินัย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(Discipline)</a:t>
          </a:r>
        </a:p>
      </dgm:t>
    </dgm:pt>
    <dgm:pt modelId="{0DB938C3-3126-4E4B-9B31-3717D3ADD177}" type="parTrans" cxnId="{4161C7F7-4784-4485-8015-51A0E1398A53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274E7D87-1348-4FAA-A69F-147EB015610F}" type="sibTrans" cxnId="{4161C7F7-4784-4485-8015-51A0E1398A53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B517974D-6576-47C3-B50C-B4930835DE27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สามารถใช้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ICT</a:t>
          </a:r>
        </a:p>
      </dgm:t>
    </dgm:pt>
    <dgm:pt modelId="{B25668AE-EC1A-4A82-B08E-F99EFF94E517}" type="parTrans" cxnId="{0CCB52C8-552B-48DE-83F9-9A160BFE9402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768283D1-881F-4ED9-B4AA-2FB4F8A5E4A7}" type="sibTrans" cxnId="{0CCB52C8-552B-48DE-83F9-9A160BFE9402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5AAA3A51-7AF3-4A42-972E-00F6D2DC365B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มีทักษะการสื่อสาร(</a:t>
          </a:r>
          <a:r>
            <a: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Communication Skills)</a:t>
          </a:r>
        </a:p>
      </dgm:t>
    </dgm:pt>
    <dgm:pt modelId="{F303B304-A070-4C75-AEE3-3D01A478065A}" type="parTrans" cxnId="{353780FD-9D4F-4A50-B142-F67EB7A8DE95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90647735-2687-417E-9956-260307E629CD}" type="sibTrans" cxnId="{353780FD-9D4F-4A50-B142-F67EB7A8DE95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01711995-3C8D-4D1C-85FE-AFF9E222D470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ทำงานเป็นทีม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/>
          </a:r>
          <a:b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</a:br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Team Work)</a:t>
          </a:r>
        </a:p>
      </dgm:t>
    </dgm:pt>
    <dgm:pt modelId="{6459FFA8-6F65-40FF-8098-BE5EA45CB744}" type="parTrans" cxnId="{15366737-A2E2-4330-B5E9-010D9F731CB9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5E46AD68-50E0-456F-AB82-BB4357C1BC17}" type="sibTrans" cxnId="{15366737-A2E2-4330-B5E9-010D9F731CB9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F0EF3EF1-21F0-4149-9126-175A2D65412A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มาตรฐานสากล (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International Standards)</a:t>
          </a:r>
        </a:p>
      </dgm:t>
    </dgm:pt>
    <dgm:pt modelId="{074475C9-275C-4CD8-86CE-C03E98182B19}" type="parTrans" cxnId="{7ACF0F00-A3B3-4B6E-92B1-8299992DDCB8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8F2E3D14-F084-4575-AD65-1C5BA1E2CABD}" type="sibTrans" cxnId="{7ACF0F00-A3B3-4B6E-92B1-8299992DDCB8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D85F79F9-5DDE-4F93-AD69-D55EB1EBF5AE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ยืดหยุ่น(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Flexibility)</a:t>
          </a:r>
        </a:p>
      </dgm:t>
    </dgm:pt>
    <dgm:pt modelId="{D10AD696-FEA6-48F0-979F-872098550AFA}" type="parTrans" cxnId="{56F12DDC-C82E-4B5D-A85B-BB05F936DB89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C5845773-F454-4CDA-961F-98A89BAB5EA8}" type="sibTrans" cxnId="{56F12DDC-C82E-4B5D-A85B-BB05F936DB89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1F6F262A-C7E8-4284-B445-CBD8DA7E735A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มีทักษะการคิด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/>
          </a:r>
          <a:b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</a:b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(Thinking Skills)</a:t>
          </a:r>
        </a:p>
      </dgm:t>
    </dgm:pt>
    <dgm:pt modelId="{DEF14613-EE30-464F-84B6-865D95EA6D62}" type="parTrans" cxnId="{2412771E-867B-4DE2-9A52-CC3D626274DC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00F58DD6-3802-4B64-8ECB-D4874DA11F3B}" type="sibTrans" cxnId="{2412771E-867B-4DE2-9A52-CC3D626274DC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8CF82E02-0379-4C49-928B-6A0980986404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ทักษะการแก้ปัญหา(</a:t>
          </a:r>
          <a:r>
            <a: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Problem Solving Skills)</a:t>
          </a:r>
        </a:p>
      </dgm:t>
    </dgm:pt>
    <dgm:pt modelId="{C7333543-256A-4B8B-AF0C-7B51A9EF145B}" type="parTrans" cxnId="{AC25AD1F-FCD1-4AF7-B352-2F4EB5F0BF5B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3F256D45-E62B-4126-9CA0-091EC9E14B89}" type="sibTrans" cxnId="{AC25AD1F-FCD1-4AF7-B352-2F4EB5F0BF5B}">
      <dgm:prSet/>
      <dgm:spPr/>
      <dgm:t>
        <a:bodyPr/>
        <a:lstStyle/>
        <a:p>
          <a:endParaRPr lang="th-TH" sz="2800">
            <a:solidFill>
              <a:schemeClr val="tx1"/>
            </a:solidFill>
          </a:endParaRPr>
        </a:p>
      </dgm:t>
    </dgm:pt>
    <dgm:pt modelId="{CEAEF7B2-2573-43E4-A84D-46FA05490B5E}" type="pres">
      <dgm:prSet presAssocID="{3551AE9C-7B8A-42BD-8C85-C54495208F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4DB1067-7F9E-4530-86FB-C24294709E4B}" type="pres">
      <dgm:prSet presAssocID="{7BAF580B-51CF-446F-B8B6-6C572B93227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3D55FD-1B55-4BB7-8E88-C7023949EBDF}" type="pres">
      <dgm:prSet presAssocID="{771C363F-792B-4F23-A296-89D9125A113B}" presName="sibTrans" presStyleCnt="0"/>
      <dgm:spPr/>
      <dgm:t>
        <a:bodyPr/>
        <a:lstStyle/>
        <a:p>
          <a:endParaRPr lang="th-TH"/>
        </a:p>
      </dgm:t>
    </dgm:pt>
    <dgm:pt modelId="{DD297340-CF5D-4CE1-85AA-D0C9F952B021}" type="pres">
      <dgm:prSet presAssocID="{FB757A0A-2FEC-4DCA-8C49-7C95C1A2BD5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7D4003-FF75-4E90-B87D-75DB94AE60E3}" type="pres">
      <dgm:prSet presAssocID="{274E7D87-1348-4FAA-A69F-147EB015610F}" presName="sibTrans" presStyleCnt="0"/>
      <dgm:spPr/>
      <dgm:t>
        <a:bodyPr/>
        <a:lstStyle/>
        <a:p>
          <a:endParaRPr lang="th-TH"/>
        </a:p>
      </dgm:t>
    </dgm:pt>
    <dgm:pt modelId="{BC5ED44B-75A1-4CA6-9E97-E75DE6D33230}" type="pres">
      <dgm:prSet presAssocID="{B517974D-6576-47C3-B50C-B4930835DE2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615493-2C8C-4C83-8750-3BFB5760F632}" type="pres">
      <dgm:prSet presAssocID="{768283D1-881F-4ED9-B4AA-2FB4F8A5E4A7}" presName="sibTrans" presStyleCnt="0"/>
      <dgm:spPr/>
      <dgm:t>
        <a:bodyPr/>
        <a:lstStyle/>
        <a:p>
          <a:endParaRPr lang="th-TH"/>
        </a:p>
      </dgm:t>
    </dgm:pt>
    <dgm:pt modelId="{8AD7A353-1D8B-400C-A664-BA5831B59C46}" type="pres">
      <dgm:prSet presAssocID="{5AAA3A51-7AF3-4A42-972E-00F6D2DC36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D28581-4AF3-4E56-8A53-804099BFE84C}" type="pres">
      <dgm:prSet presAssocID="{90647735-2687-417E-9956-260307E629CD}" presName="sibTrans" presStyleCnt="0"/>
      <dgm:spPr/>
      <dgm:t>
        <a:bodyPr/>
        <a:lstStyle/>
        <a:p>
          <a:endParaRPr lang="th-TH"/>
        </a:p>
      </dgm:t>
    </dgm:pt>
    <dgm:pt modelId="{14BA1E4D-B957-4164-9792-A65CDAA921CE}" type="pres">
      <dgm:prSet presAssocID="{01711995-3C8D-4D1C-85FE-AFF9E222D47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9623F9-DBF0-4DCE-B4CD-51C3E51A0CFF}" type="pres">
      <dgm:prSet presAssocID="{5E46AD68-50E0-456F-AB82-BB4357C1BC17}" presName="sibTrans" presStyleCnt="0"/>
      <dgm:spPr/>
      <dgm:t>
        <a:bodyPr/>
        <a:lstStyle/>
        <a:p>
          <a:endParaRPr lang="th-TH"/>
        </a:p>
      </dgm:t>
    </dgm:pt>
    <dgm:pt modelId="{F62023B8-CBAC-4446-8C65-1552B89F7EC7}" type="pres">
      <dgm:prSet presAssocID="{F0EF3EF1-21F0-4149-9126-175A2D65412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EA276-2C2A-4867-93D1-C49F45447DDA}" type="pres">
      <dgm:prSet presAssocID="{8F2E3D14-F084-4575-AD65-1C5BA1E2CABD}" presName="sibTrans" presStyleCnt="0"/>
      <dgm:spPr/>
      <dgm:t>
        <a:bodyPr/>
        <a:lstStyle/>
        <a:p>
          <a:endParaRPr lang="th-TH"/>
        </a:p>
      </dgm:t>
    </dgm:pt>
    <dgm:pt modelId="{2509C0C9-2607-4041-A8C9-0FF180E1852E}" type="pres">
      <dgm:prSet presAssocID="{D85F79F9-5DDE-4F93-AD69-D55EB1EBF5A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73C894-0B9E-40C8-AD8B-7EF80A2452B0}" type="pres">
      <dgm:prSet presAssocID="{C5845773-F454-4CDA-961F-98A89BAB5EA8}" presName="sibTrans" presStyleCnt="0"/>
      <dgm:spPr/>
      <dgm:t>
        <a:bodyPr/>
        <a:lstStyle/>
        <a:p>
          <a:endParaRPr lang="th-TH"/>
        </a:p>
      </dgm:t>
    </dgm:pt>
    <dgm:pt modelId="{A1AE9BA9-93E8-4364-B91C-889771F042D6}" type="pres">
      <dgm:prSet presAssocID="{1F6F262A-C7E8-4284-B445-CBD8DA7E735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14BA30-0EA5-4A4D-91CB-ED8D486BAB3B}" type="pres">
      <dgm:prSet presAssocID="{00F58DD6-3802-4B64-8ECB-D4874DA11F3B}" presName="sibTrans" presStyleCnt="0"/>
      <dgm:spPr/>
      <dgm:t>
        <a:bodyPr/>
        <a:lstStyle/>
        <a:p>
          <a:endParaRPr lang="th-TH"/>
        </a:p>
      </dgm:t>
    </dgm:pt>
    <dgm:pt modelId="{AFC480E2-F4C8-45E0-86BF-CB0B4377FF1E}" type="pres">
      <dgm:prSet presAssocID="{8CF82E02-0379-4C49-928B-6A098098640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C25AD1F-FCD1-4AF7-B352-2F4EB5F0BF5B}" srcId="{3551AE9C-7B8A-42BD-8C85-C54495208F77}" destId="{8CF82E02-0379-4C49-928B-6A0980986404}" srcOrd="8" destOrd="0" parTransId="{C7333543-256A-4B8B-AF0C-7B51A9EF145B}" sibTransId="{3F256D45-E62B-4126-9CA0-091EC9E14B89}"/>
    <dgm:cxn modelId="{2412771E-867B-4DE2-9A52-CC3D626274DC}" srcId="{3551AE9C-7B8A-42BD-8C85-C54495208F77}" destId="{1F6F262A-C7E8-4284-B445-CBD8DA7E735A}" srcOrd="7" destOrd="0" parTransId="{DEF14613-EE30-464F-84B6-865D95EA6D62}" sibTransId="{00F58DD6-3802-4B64-8ECB-D4874DA11F3B}"/>
    <dgm:cxn modelId="{687AD98D-2139-4FD7-A747-C67685C7CA42}" type="presOf" srcId="{7BAF580B-51CF-446F-B8B6-6C572B93227F}" destId="{D4DB1067-7F9E-4530-86FB-C24294709E4B}" srcOrd="0" destOrd="0" presId="urn:microsoft.com/office/officeart/2005/8/layout/default#3"/>
    <dgm:cxn modelId="{353780FD-9D4F-4A50-B142-F67EB7A8DE95}" srcId="{3551AE9C-7B8A-42BD-8C85-C54495208F77}" destId="{5AAA3A51-7AF3-4A42-972E-00F6D2DC365B}" srcOrd="3" destOrd="0" parTransId="{F303B304-A070-4C75-AEE3-3D01A478065A}" sibTransId="{90647735-2687-417E-9956-260307E629CD}"/>
    <dgm:cxn modelId="{F585CB25-70AF-4319-99CC-D29DB07A3FEA}" type="presOf" srcId="{D85F79F9-5DDE-4F93-AD69-D55EB1EBF5AE}" destId="{2509C0C9-2607-4041-A8C9-0FF180E1852E}" srcOrd="0" destOrd="0" presId="urn:microsoft.com/office/officeart/2005/8/layout/default#3"/>
    <dgm:cxn modelId="{88D8638A-DF8C-4374-ACBA-B12A706BA65D}" type="presOf" srcId="{F0EF3EF1-21F0-4149-9126-175A2D65412A}" destId="{F62023B8-CBAC-4446-8C65-1552B89F7EC7}" srcOrd="0" destOrd="0" presId="urn:microsoft.com/office/officeart/2005/8/layout/default#3"/>
    <dgm:cxn modelId="{4161C7F7-4784-4485-8015-51A0E1398A53}" srcId="{3551AE9C-7B8A-42BD-8C85-C54495208F77}" destId="{FB757A0A-2FEC-4DCA-8C49-7C95C1A2BD51}" srcOrd="1" destOrd="0" parTransId="{0DB938C3-3126-4E4B-9B31-3717D3ADD177}" sibTransId="{274E7D87-1348-4FAA-A69F-147EB015610F}"/>
    <dgm:cxn modelId="{56F12DDC-C82E-4B5D-A85B-BB05F936DB89}" srcId="{3551AE9C-7B8A-42BD-8C85-C54495208F77}" destId="{D85F79F9-5DDE-4F93-AD69-D55EB1EBF5AE}" srcOrd="6" destOrd="0" parTransId="{D10AD696-FEA6-48F0-979F-872098550AFA}" sibTransId="{C5845773-F454-4CDA-961F-98A89BAB5EA8}"/>
    <dgm:cxn modelId="{4D40B8BD-3D92-4A82-8332-70F285B5C05F}" type="presOf" srcId="{B517974D-6576-47C3-B50C-B4930835DE27}" destId="{BC5ED44B-75A1-4CA6-9E97-E75DE6D33230}" srcOrd="0" destOrd="0" presId="urn:microsoft.com/office/officeart/2005/8/layout/default#3"/>
    <dgm:cxn modelId="{0CCB52C8-552B-48DE-83F9-9A160BFE9402}" srcId="{3551AE9C-7B8A-42BD-8C85-C54495208F77}" destId="{B517974D-6576-47C3-B50C-B4930835DE27}" srcOrd="2" destOrd="0" parTransId="{B25668AE-EC1A-4A82-B08E-F99EFF94E517}" sibTransId="{768283D1-881F-4ED9-B4AA-2FB4F8A5E4A7}"/>
    <dgm:cxn modelId="{92ED9518-7B26-49D6-9B4C-13084EE83C0E}" type="presOf" srcId="{FB757A0A-2FEC-4DCA-8C49-7C95C1A2BD51}" destId="{DD297340-CF5D-4CE1-85AA-D0C9F952B021}" srcOrd="0" destOrd="0" presId="urn:microsoft.com/office/officeart/2005/8/layout/default#3"/>
    <dgm:cxn modelId="{33738DFC-8E5F-419F-B73C-00D1AD0BD5D2}" type="presOf" srcId="{1F6F262A-C7E8-4284-B445-CBD8DA7E735A}" destId="{A1AE9BA9-93E8-4364-B91C-889771F042D6}" srcOrd="0" destOrd="0" presId="urn:microsoft.com/office/officeart/2005/8/layout/default#3"/>
    <dgm:cxn modelId="{57DC8ACB-BEE4-4088-851E-C7E24DC5CD96}" srcId="{3551AE9C-7B8A-42BD-8C85-C54495208F77}" destId="{7BAF580B-51CF-446F-B8B6-6C572B93227F}" srcOrd="0" destOrd="0" parTransId="{B13F5441-2956-4607-8E69-958DA05CA5CF}" sibTransId="{771C363F-792B-4F23-A296-89D9125A113B}"/>
    <dgm:cxn modelId="{15366737-A2E2-4330-B5E9-010D9F731CB9}" srcId="{3551AE9C-7B8A-42BD-8C85-C54495208F77}" destId="{01711995-3C8D-4D1C-85FE-AFF9E222D470}" srcOrd="4" destOrd="0" parTransId="{6459FFA8-6F65-40FF-8098-BE5EA45CB744}" sibTransId="{5E46AD68-50E0-456F-AB82-BB4357C1BC17}"/>
    <dgm:cxn modelId="{C1ADEE43-5D88-4DB2-BB19-4B4ABEBF0C6D}" type="presOf" srcId="{3551AE9C-7B8A-42BD-8C85-C54495208F77}" destId="{CEAEF7B2-2573-43E4-A84D-46FA05490B5E}" srcOrd="0" destOrd="0" presId="urn:microsoft.com/office/officeart/2005/8/layout/default#3"/>
    <dgm:cxn modelId="{9ACF5254-7C4B-4D67-8DFB-EBF7F40F1DE3}" type="presOf" srcId="{01711995-3C8D-4D1C-85FE-AFF9E222D470}" destId="{14BA1E4D-B957-4164-9792-A65CDAA921CE}" srcOrd="0" destOrd="0" presId="urn:microsoft.com/office/officeart/2005/8/layout/default#3"/>
    <dgm:cxn modelId="{7ACF0F00-A3B3-4B6E-92B1-8299992DDCB8}" srcId="{3551AE9C-7B8A-42BD-8C85-C54495208F77}" destId="{F0EF3EF1-21F0-4149-9126-175A2D65412A}" srcOrd="5" destOrd="0" parTransId="{074475C9-275C-4CD8-86CE-C03E98182B19}" sibTransId="{8F2E3D14-F084-4575-AD65-1C5BA1E2CABD}"/>
    <dgm:cxn modelId="{F4FA1F41-CA0F-43FE-9022-9BC998362403}" type="presOf" srcId="{8CF82E02-0379-4C49-928B-6A0980986404}" destId="{AFC480E2-F4C8-45E0-86BF-CB0B4377FF1E}" srcOrd="0" destOrd="0" presId="urn:microsoft.com/office/officeart/2005/8/layout/default#3"/>
    <dgm:cxn modelId="{38277864-2DAF-4223-AA8B-B001C158A65D}" type="presOf" srcId="{5AAA3A51-7AF3-4A42-972E-00F6D2DC365B}" destId="{8AD7A353-1D8B-400C-A664-BA5831B59C46}" srcOrd="0" destOrd="0" presId="urn:microsoft.com/office/officeart/2005/8/layout/default#3"/>
    <dgm:cxn modelId="{C3EC7368-EFC7-4532-AABE-ED8A4CB078A2}" type="presParOf" srcId="{CEAEF7B2-2573-43E4-A84D-46FA05490B5E}" destId="{D4DB1067-7F9E-4530-86FB-C24294709E4B}" srcOrd="0" destOrd="0" presId="urn:microsoft.com/office/officeart/2005/8/layout/default#3"/>
    <dgm:cxn modelId="{4559A7A8-7F63-47A4-BEEE-341382F82F61}" type="presParOf" srcId="{CEAEF7B2-2573-43E4-A84D-46FA05490B5E}" destId="{883D55FD-1B55-4BB7-8E88-C7023949EBDF}" srcOrd="1" destOrd="0" presId="urn:microsoft.com/office/officeart/2005/8/layout/default#3"/>
    <dgm:cxn modelId="{05F4A2DB-9496-4E94-9906-FAC85510B29C}" type="presParOf" srcId="{CEAEF7B2-2573-43E4-A84D-46FA05490B5E}" destId="{DD297340-CF5D-4CE1-85AA-D0C9F952B021}" srcOrd="2" destOrd="0" presId="urn:microsoft.com/office/officeart/2005/8/layout/default#3"/>
    <dgm:cxn modelId="{617F404C-F1B2-4F06-B154-60C405B51188}" type="presParOf" srcId="{CEAEF7B2-2573-43E4-A84D-46FA05490B5E}" destId="{D97D4003-FF75-4E90-B87D-75DB94AE60E3}" srcOrd="3" destOrd="0" presId="urn:microsoft.com/office/officeart/2005/8/layout/default#3"/>
    <dgm:cxn modelId="{43A0869F-5DB1-4AEE-816E-C4CA0E896B3C}" type="presParOf" srcId="{CEAEF7B2-2573-43E4-A84D-46FA05490B5E}" destId="{BC5ED44B-75A1-4CA6-9E97-E75DE6D33230}" srcOrd="4" destOrd="0" presId="urn:microsoft.com/office/officeart/2005/8/layout/default#3"/>
    <dgm:cxn modelId="{9E8EC943-4860-4A66-A0DB-BC4434A06E4D}" type="presParOf" srcId="{CEAEF7B2-2573-43E4-A84D-46FA05490B5E}" destId="{37615493-2C8C-4C83-8750-3BFB5760F632}" srcOrd="5" destOrd="0" presId="urn:microsoft.com/office/officeart/2005/8/layout/default#3"/>
    <dgm:cxn modelId="{6E38575F-BC5A-4AA2-BB0C-40C0BAD5F1A9}" type="presParOf" srcId="{CEAEF7B2-2573-43E4-A84D-46FA05490B5E}" destId="{8AD7A353-1D8B-400C-A664-BA5831B59C46}" srcOrd="6" destOrd="0" presId="urn:microsoft.com/office/officeart/2005/8/layout/default#3"/>
    <dgm:cxn modelId="{A81DBB38-8345-4ABD-BDE4-9E9BDFC455DD}" type="presParOf" srcId="{CEAEF7B2-2573-43E4-A84D-46FA05490B5E}" destId="{32D28581-4AF3-4E56-8A53-804099BFE84C}" srcOrd="7" destOrd="0" presId="urn:microsoft.com/office/officeart/2005/8/layout/default#3"/>
    <dgm:cxn modelId="{4768B561-CCCD-45CC-9C30-CCE172D2A0B1}" type="presParOf" srcId="{CEAEF7B2-2573-43E4-A84D-46FA05490B5E}" destId="{14BA1E4D-B957-4164-9792-A65CDAA921CE}" srcOrd="8" destOrd="0" presId="urn:microsoft.com/office/officeart/2005/8/layout/default#3"/>
    <dgm:cxn modelId="{8D7331F8-B1D0-4855-93D2-ADE9D1A04FE9}" type="presParOf" srcId="{CEAEF7B2-2573-43E4-A84D-46FA05490B5E}" destId="{C99623F9-DBF0-4DCE-B4CD-51C3E51A0CFF}" srcOrd="9" destOrd="0" presId="urn:microsoft.com/office/officeart/2005/8/layout/default#3"/>
    <dgm:cxn modelId="{18520500-6EAE-4D16-951D-5BDD60B47D4D}" type="presParOf" srcId="{CEAEF7B2-2573-43E4-A84D-46FA05490B5E}" destId="{F62023B8-CBAC-4446-8C65-1552B89F7EC7}" srcOrd="10" destOrd="0" presId="urn:microsoft.com/office/officeart/2005/8/layout/default#3"/>
    <dgm:cxn modelId="{DEA0775C-472B-4355-800D-2D97F83B5398}" type="presParOf" srcId="{CEAEF7B2-2573-43E4-A84D-46FA05490B5E}" destId="{2C4EA276-2C2A-4867-93D1-C49F45447DDA}" srcOrd="11" destOrd="0" presId="urn:microsoft.com/office/officeart/2005/8/layout/default#3"/>
    <dgm:cxn modelId="{F82A1194-A0FA-44B8-92FF-A639FD89E74A}" type="presParOf" srcId="{CEAEF7B2-2573-43E4-A84D-46FA05490B5E}" destId="{2509C0C9-2607-4041-A8C9-0FF180E1852E}" srcOrd="12" destOrd="0" presId="urn:microsoft.com/office/officeart/2005/8/layout/default#3"/>
    <dgm:cxn modelId="{E3A05490-EB62-40B4-B110-33480A9A393E}" type="presParOf" srcId="{CEAEF7B2-2573-43E4-A84D-46FA05490B5E}" destId="{0373C894-0B9E-40C8-AD8B-7EF80A2452B0}" srcOrd="13" destOrd="0" presId="urn:microsoft.com/office/officeart/2005/8/layout/default#3"/>
    <dgm:cxn modelId="{7E69943A-91BE-400A-9DBD-FEBEE8AC5068}" type="presParOf" srcId="{CEAEF7B2-2573-43E4-A84D-46FA05490B5E}" destId="{A1AE9BA9-93E8-4364-B91C-889771F042D6}" srcOrd="14" destOrd="0" presId="urn:microsoft.com/office/officeart/2005/8/layout/default#3"/>
    <dgm:cxn modelId="{0E028FAC-7FF7-4A67-AAA1-2BCDD5E8B34F}" type="presParOf" srcId="{CEAEF7B2-2573-43E4-A84D-46FA05490B5E}" destId="{DA14BA30-0EA5-4A4D-91CB-ED8D486BAB3B}" srcOrd="15" destOrd="0" presId="urn:microsoft.com/office/officeart/2005/8/layout/default#3"/>
    <dgm:cxn modelId="{070F1119-0A53-4B48-BAD0-0A57AFC82E68}" type="presParOf" srcId="{CEAEF7B2-2573-43E4-A84D-46FA05490B5E}" destId="{AFC480E2-F4C8-45E0-86BF-CB0B4377FF1E}" srcOrd="1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F2B68-F6ED-4DB7-AF39-383381E06F8A}" type="doc">
      <dgm:prSet loTypeId="urn:microsoft.com/office/officeart/2005/8/layout/pyramid1" loCatId="pyramid" qsTypeId="urn:microsoft.com/office/officeart/2005/8/quickstyle/3d2" qsCatId="3D" csTypeId="urn:microsoft.com/office/officeart/2005/8/colors/colorful3" csCatId="colorful" phldr="1"/>
      <dgm:spPr/>
    </dgm:pt>
    <dgm:pt modelId="{63A4215A-E1A2-42C3-B43C-A0617E338CEA}">
      <dgm:prSet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Academic Competency</a:t>
          </a:r>
        </a:p>
      </dgm:t>
    </dgm:pt>
    <dgm:pt modelId="{100B5DD0-CF71-4183-9561-AFE4C8EE4BCC}" type="parTrans" cxnId="{9798B27A-9C16-44D9-8193-1CC5EA0A61F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C09E0D93-5A3A-4493-93C9-C04927EBD7D5}" type="sibTrans" cxnId="{9798B27A-9C16-44D9-8193-1CC5EA0A61F6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6AE6A0E8-6CAC-4BAA-8728-DED745A419C9}">
      <dgm:prSet/>
      <dgm:spPr/>
      <dgm:t>
        <a:bodyPr/>
        <a:lstStyle/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Work Environment Competency</a:t>
          </a:r>
          <a:endParaRPr lang="th-TH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9F59FAD-507A-4894-A03A-A02485BA33A7}" type="parTrans" cxnId="{F1A53B37-9E8C-41CA-9FE8-93DE4C9B38B5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4BCA199E-ECBC-4582-95E8-802C22B00873}" type="sibTrans" cxnId="{F1A53B37-9E8C-41CA-9FE8-93DE4C9B38B5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BEA7800A-EF2D-464E-ABF5-3FDD001E5C8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Occupational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Competency</a:t>
          </a:r>
          <a:endParaRPr lang="th-TH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065E231-6801-4733-A3B7-3171F5A26791}" type="parTrans" cxnId="{6BC36EF1-E6E9-4996-A212-32A9416B92DE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DCC3AD78-641B-4A01-9A56-5A3A096076AC}" type="sibTrans" cxnId="{6BC36EF1-E6E9-4996-A212-32A9416B92DE}">
      <dgm:prSet/>
      <dgm:spPr/>
      <dgm:t>
        <a:bodyPr/>
        <a:lstStyle/>
        <a:p>
          <a:endParaRPr lang="en-US" b="1">
            <a:latin typeface="Tahoma" pitchFamily="34" charset="0"/>
            <a:cs typeface="Tahoma" pitchFamily="34" charset="0"/>
          </a:endParaRPr>
        </a:p>
      </dgm:t>
    </dgm:pt>
    <dgm:pt modelId="{30EA27AF-A24D-4589-8C8F-7A71A17E411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Personnel Effectiveness Competency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5F660F-E483-47B8-BA72-8CB6611D8614}" type="parTrans" cxnId="{25B60F53-A4D7-4096-928B-74204766382F}">
      <dgm:prSet/>
      <dgm:spPr/>
      <dgm:t>
        <a:bodyPr/>
        <a:lstStyle/>
        <a:p>
          <a:endParaRPr lang="th-TH"/>
        </a:p>
      </dgm:t>
    </dgm:pt>
    <dgm:pt modelId="{45801520-DE66-43BE-84CB-DDFD39D5E8D3}" type="sibTrans" cxnId="{25B60F53-A4D7-4096-928B-74204766382F}">
      <dgm:prSet/>
      <dgm:spPr/>
      <dgm:t>
        <a:bodyPr/>
        <a:lstStyle/>
        <a:p>
          <a:endParaRPr lang="th-TH"/>
        </a:p>
      </dgm:t>
    </dgm:pt>
    <dgm:pt modelId="{59C542B1-96F5-4FE9-A5FB-524CB7E11286}" type="pres">
      <dgm:prSet presAssocID="{068F2B68-F6ED-4DB7-AF39-383381E06F8A}" presName="Name0" presStyleCnt="0">
        <dgm:presLayoutVars>
          <dgm:dir/>
          <dgm:animLvl val="lvl"/>
          <dgm:resizeHandles val="exact"/>
        </dgm:presLayoutVars>
      </dgm:prSet>
      <dgm:spPr/>
    </dgm:pt>
    <dgm:pt modelId="{42421137-26DF-4FA1-B6A0-ACA9D7BDF18B}" type="pres">
      <dgm:prSet presAssocID="{BEA7800A-EF2D-464E-ABF5-3FDD001E5C83}" presName="Name8" presStyleCnt="0"/>
      <dgm:spPr/>
    </dgm:pt>
    <dgm:pt modelId="{2D0C220D-3ACA-4DA9-A9D8-5A010E6B1F92}" type="pres">
      <dgm:prSet presAssocID="{BEA7800A-EF2D-464E-ABF5-3FDD001E5C8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80CEDF-5F3E-43B9-9838-2468978B620C}" type="pres">
      <dgm:prSet presAssocID="{BEA7800A-EF2D-464E-ABF5-3FDD001E5C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083819E-D023-4181-ABAC-BF48C48C47EE}" type="pres">
      <dgm:prSet presAssocID="{6AE6A0E8-6CAC-4BAA-8728-DED745A419C9}" presName="Name8" presStyleCnt="0"/>
      <dgm:spPr/>
    </dgm:pt>
    <dgm:pt modelId="{555B7831-50AB-4558-A579-7454ABD23D5A}" type="pres">
      <dgm:prSet presAssocID="{6AE6A0E8-6CAC-4BAA-8728-DED745A419C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562F0-9950-4A9D-ACAE-60634945C184}" type="pres">
      <dgm:prSet presAssocID="{6AE6A0E8-6CAC-4BAA-8728-DED745A419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67A05-6DAF-4FD6-970C-6F44E17DF64C}" type="pres">
      <dgm:prSet presAssocID="{63A4215A-E1A2-42C3-B43C-A0617E338CEA}" presName="Name8" presStyleCnt="0"/>
      <dgm:spPr/>
    </dgm:pt>
    <dgm:pt modelId="{74BDA352-3F5C-4A16-A083-BE67BCB7D862}" type="pres">
      <dgm:prSet presAssocID="{63A4215A-E1A2-42C3-B43C-A0617E338CE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84DD9F-65CC-43B9-8EB2-490E60DFC21B}" type="pres">
      <dgm:prSet presAssocID="{63A4215A-E1A2-42C3-B43C-A0617E338C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5E9A12-A68C-45F6-899F-7A6350C3C816}" type="pres">
      <dgm:prSet presAssocID="{30EA27AF-A24D-4589-8C8F-7A71A17E4117}" presName="Name8" presStyleCnt="0"/>
      <dgm:spPr/>
    </dgm:pt>
    <dgm:pt modelId="{D62DB228-D25C-4A20-9CBD-57DA0A55C414}" type="pres">
      <dgm:prSet presAssocID="{30EA27AF-A24D-4589-8C8F-7A71A17E411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92EBD5-58CC-4C19-9639-217621A234EA}" type="pres">
      <dgm:prSet presAssocID="{30EA27AF-A24D-4589-8C8F-7A71A17E41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1A53B37-9E8C-41CA-9FE8-93DE4C9B38B5}" srcId="{068F2B68-F6ED-4DB7-AF39-383381E06F8A}" destId="{6AE6A0E8-6CAC-4BAA-8728-DED745A419C9}" srcOrd="1" destOrd="0" parTransId="{F9F59FAD-507A-4894-A03A-A02485BA33A7}" sibTransId="{4BCA199E-ECBC-4582-95E8-802C22B00873}"/>
    <dgm:cxn modelId="{7CDFC5F1-7E25-44A0-AA07-30C17773ACC9}" type="presOf" srcId="{6AE6A0E8-6CAC-4BAA-8728-DED745A419C9}" destId="{BC4562F0-9950-4A9D-ACAE-60634945C184}" srcOrd="1" destOrd="0" presId="urn:microsoft.com/office/officeart/2005/8/layout/pyramid1"/>
    <dgm:cxn modelId="{BFCDFC64-9C42-41B6-8AF4-814AD9D9F66D}" type="presOf" srcId="{63A4215A-E1A2-42C3-B43C-A0617E338CEA}" destId="{4E84DD9F-65CC-43B9-8EB2-490E60DFC21B}" srcOrd="1" destOrd="0" presId="urn:microsoft.com/office/officeart/2005/8/layout/pyramid1"/>
    <dgm:cxn modelId="{C5CA7544-D669-48CB-8059-366BBCD7485C}" type="presOf" srcId="{30EA27AF-A24D-4589-8C8F-7A71A17E4117}" destId="{D62DB228-D25C-4A20-9CBD-57DA0A55C414}" srcOrd="0" destOrd="0" presId="urn:microsoft.com/office/officeart/2005/8/layout/pyramid1"/>
    <dgm:cxn modelId="{25B60F53-A4D7-4096-928B-74204766382F}" srcId="{068F2B68-F6ED-4DB7-AF39-383381E06F8A}" destId="{30EA27AF-A24D-4589-8C8F-7A71A17E4117}" srcOrd="3" destOrd="0" parTransId="{635F660F-E483-47B8-BA72-8CB6611D8614}" sibTransId="{45801520-DE66-43BE-84CB-DDFD39D5E8D3}"/>
    <dgm:cxn modelId="{F4C75303-FBD2-4DCB-937B-86BC21250E9F}" type="presOf" srcId="{068F2B68-F6ED-4DB7-AF39-383381E06F8A}" destId="{59C542B1-96F5-4FE9-A5FB-524CB7E11286}" srcOrd="0" destOrd="0" presId="urn:microsoft.com/office/officeart/2005/8/layout/pyramid1"/>
    <dgm:cxn modelId="{84EAF541-8E64-48D8-9ECB-EABEDD8A73F7}" type="presOf" srcId="{BEA7800A-EF2D-464E-ABF5-3FDD001E5C83}" destId="{4280CEDF-5F3E-43B9-9838-2468978B620C}" srcOrd="1" destOrd="0" presId="urn:microsoft.com/office/officeart/2005/8/layout/pyramid1"/>
    <dgm:cxn modelId="{85177B7B-92BD-46BA-A770-9CCEA869A577}" type="presOf" srcId="{BEA7800A-EF2D-464E-ABF5-3FDD001E5C83}" destId="{2D0C220D-3ACA-4DA9-A9D8-5A010E6B1F92}" srcOrd="0" destOrd="0" presId="urn:microsoft.com/office/officeart/2005/8/layout/pyramid1"/>
    <dgm:cxn modelId="{9798B27A-9C16-44D9-8193-1CC5EA0A61F6}" srcId="{068F2B68-F6ED-4DB7-AF39-383381E06F8A}" destId="{63A4215A-E1A2-42C3-B43C-A0617E338CEA}" srcOrd="2" destOrd="0" parTransId="{100B5DD0-CF71-4183-9561-AFE4C8EE4BCC}" sibTransId="{C09E0D93-5A3A-4493-93C9-C04927EBD7D5}"/>
    <dgm:cxn modelId="{646996C1-F3CB-4257-8DC2-A8E6F7814BE4}" type="presOf" srcId="{30EA27AF-A24D-4589-8C8F-7A71A17E4117}" destId="{0F92EBD5-58CC-4C19-9639-217621A234EA}" srcOrd="1" destOrd="0" presId="urn:microsoft.com/office/officeart/2005/8/layout/pyramid1"/>
    <dgm:cxn modelId="{AECE671E-9267-4C03-BD79-330AAA0DA0E5}" type="presOf" srcId="{63A4215A-E1A2-42C3-B43C-A0617E338CEA}" destId="{74BDA352-3F5C-4A16-A083-BE67BCB7D862}" srcOrd="0" destOrd="0" presId="urn:microsoft.com/office/officeart/2005/8/layout/pyramid1"/>
    <dgm:cxn modelId="{6BC36EF1-E6E9-4996-A212-32A9416B92DE}" srcId="{068F2B68-F6ED-4DB7-AF39-383381E06F8A}" destId="{BEA7800A-EF2D-464E-ABF5-3FDD001E5C83}" srcOrd="0" destOrd="0" parTransId="{C065E231-6801-4733-A3B7-3171F5A26791}" sibTransId="{DCC3AD78-641B-4A01-9A56-5A3A096076AC}"/>
    <dgm:cxn modelId="{15396DBE-8260-4086-B488-526DF61AE062}" type="presOf" srcId="{6AE6A0E8-6CAC-4BAA-8728-DED745A419C9}" destId="{555B7831-50AB-4558-A579-7454ABD23D5A}" srcOrd="0" destOrd="0" presId="urn:microsoft.com/office/officeart/2005/8/layout/pyramid1"/>
    <dgm:cxn modelId="{0080F41E-859B-414A-A3CA-9EB4E65AB77A}" type="presParOf" srcId="{59C542B1-96F5-4FE9-A5FB-524CB7E11286}" destId="{42421137-26DF-4FA1-B6A0-ACA9D7BDF18B}" srcOrd="0" destOrd="0" presId="urn:microsoft.com/office/officeart/2005/8/layout/pyramid1"/>
    <dgm:cxn modelId="{8831193A-31B2-4D64-B9C0-D017194F0D02}" type="presParOf" srcId="{42421137-26DF-4FA1-B6A0-ACA9D7BDF18B}" destId="{2D0C220D-3ACA-4DA9-A9D8-5A010E6B1F92}" srcOrd="0" destOrd="0" presId="urn:microsoft.com/office/officeart/2005/8/layout/pyramid1"/>
    <dgm:cxn modelId="{F1303FD2-6F1E-4861-920C-0A9057F2F7ED}" type="presParOf" srcId="{42421137-26DF-4FA1-B6A0-ACA9D7BDF18B}" destId="{4280CEDF-5F3E-43B9-9838-2468978B620C}" srcOrd="1" destOrd="0" presId="urn:microsoft.com/office/officeart/2005/8/layout/pyramid1"/>
    <dgm:cxn modelId="{683724C3-9031-4BA4-A916-B97747672D81}" type="presParOf" srcId="{59C542B1-96F5-4FE9-A5FB-524CB7E11286}" destId="{F083819E-D023-4181-ABAC-BF48C48C47EE}" srcOrd="1" destOrd="0" presId="urn:microsoft.com/office/officeart/2005/8/layout/pyramid1"/>
    <dgm:cxn modelId="{0663C67D-BB76-45FE-9652-8A8D9E5C7ED1}" type="presParOf" srcId="{F083819E-D023-4181-ABAC-BF48C48C47EE}" destId="{555B7831-50AB-4558-A579-7454ABD23D5A}" srcOrd="0" destOrd="0" presId="urn:microsoft.com/office/officeart/2005/8/layout/pyramid1"/>
    <dgm:cxn modelId="{01941EEE-C8A8-4052-B56D-55829F8FB658}" type="presParOf" srcId="{F083819E-D023-4181-ABAC-BF48C48C47EE}" destId="{BC4562F0-9950-4A9D-ACAE-60634945C184}" srcOrd="1" destOrd="0" presId="urn:microsoft.com/office/officeart/2005/8/layout/pyramid1"/>
    <dgm:cxn modelId="{B8B0F3DD-1A19-4252-BF14-0AFBC9E39617}" type="presParOf" srcId="{59C542B1-96F5-4FE9-A5FB-524CB7E11286}" destId="{C9767A05-6DAF-4FD6-970C-6F44E17DF64C}" srcOrd="2" destOrd="0" presId="urn:microsoft.com/office/officeart/2005/8/layout/pyramid1"/>
    <dgm:cxn modelId="{529B7AA6-DC40-4CEB-B5FD-FFFCB41E8630}" type="presParOf" srcId="{C9767A05-6DAF-4FD6-970C-6F44E17DF64C}" destId="{74BDA352-3F5C-4A16-A083-BE67BCB7D862}" srcOrd="0" destOrd="0" presId="urn:microsoft.com/office/officeart/2005/8/layout/pyramid1"/>
    <dgm:cxn modelId="{67768806-8420-44D9-BE7E-5780A948765F}" type="presParOf" srcId="{C9767A05-6DAF-4FD6-970C-6F44E17DF64C}" destId="{4E84DD9F-65CC-43B9-8EB2-490E60DFC21B}" srcOrd="1" destOrd="0" presId="urn:microsoft.com/office/officeart/2005/8/layout/pyramid1"/>
    <dgm:cxn modelId="{8F001878-B51B-462F-895B-1DA677077E41}" type="presParOf" srcId="{59C542B1-96F5-4FE9-A5FB-524CB7E11286}" destId="{755E9A12-A68C-45F6-899F-7A6350C3C816}" srcOrd="3" destOrd="0" presId="urn:microsoft.com/office/officeart/2005/8/layout/pyramid1"/>
    <dgm:cxn modelId="{7A70B50D-8E4B-4950-9A77-737227BD1F22}" type="presParOf" srcId="{755E9A12-A68C-45F6-899F-7A6350C3C816}" destId="{D62DB228-D25C-4A20-9CBD-57DA0A55C414}" srcOrd="0" destOrd="0" presId="urn:microsoft.com/office/officeart/2005/8/layout/pyramid1"/>
    <dgm:cxn modelId="{AD1EECCB-D099-4C31-8E49-8A3C194E462F}" type="presParOf" srcId="{755E9A12-A68C-45F6-899F-7A6350C3C816}" destId="{0F92EBD5-58CC-4C19-9639-217621A234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6466FC-06F5-49FD-A387-43E758A20597}" type="doc">
      <dgm:prSet loTypeId="urn:microsoft.com/office/officeart/2005/8/layout/chart3" loCatId="cycle" qsTypeId="urn:microsoft.com/office/officeart/2005/8/quickstyle/simple4" qsCatId="simple" csTypeId="urn:microsoft.com/office/officeart/2005/8/colors/colorful4" csCatId="colorful" phldr="1"/>
      <dgm:spPr/>
    </dgm:pt>
    <dgm:pt modelId="{E1C6EC0F-E326-4608-BF33-24692FF1423E}">
      <dgm:prSet phldrT="[ข้อความ]"/>
      <dgm:spPr/>
      <dgm:t>
        <a:bodyPr/>
        <a:lstStyle/>
        <a:p>
          <a:r>
            <a:rPr lang="en-US" dirty="0" smtClean="0"/>
            <a:t>Online learning</a:t>
          </a:r>
          <a:endParaRPr lang="th-TH" dirty="0"/>
        </a:p>
      </dgm:t>
    </dgm:pt>
    <dgm:pt modelId="{C2569BC8-0C46-4548-8367-606D6B38D695}" type="parTrans" cxnId="{21E61D8F-2170-4C21-8E5A-94730310FE43}">
      <dgm:prSet/>
      <dgm:spPr/>
      <dgm:t>
        <a:bodyPr/>
        <a:lstStyle/>
        <a:p>
          <a:endParaRPr lang="th-TH"/>
        </a:p>
      </dgm:t>
    </dgm:pt>
    <dgm:pt modelId="{70F3F5A5-4DB4-4D1C-9D36-E4C71F7E6481}" type="sibTrans" cxnId="{21E61D8F-2170-4C21-8E5A-94730310FE43}">
      <dgm:prSet/>
      <dgm:spPr/>
      <dgm:t>
        <a:bodyPr/>
        <a:lstStyle/>
        <a:p>
          <a:endParaRPr lang="th-TH"/>
        </a:p>
      </dgm:t>
    </dgm:pt>
    <dgm:pt modelId="{5BB0F699-EFAB-4983-8341-7EA04845AEB2}">
      <dgm:prSet phldrT="[ข้อความ]"/>
      <dgm:spPr/>
      <dgm:t>
        <a:bodyPr/>
        <a:lstStyle/>
        <a:p>
          <a:r>
            <a:rPr lang="en-US" dirty="0" smtClean="0"/>
            <a:t>Independent study</a:t>
          </a:r>
          <a:endParaRPr lang="th-TH" dirty="0"/>
        </a:p>
      </dgm:t>
    </dgm:pt>
    <dgm:pt modelId="{B33F1273-E118-49F3-B5EF-5C5D47301DEF}" type="parTrans" cxnId="{4388E919-594C-4757-B9C9-7ADE284FBCD0}">
      <dgm:prSet/>
      <dgm:spPr/>
      <dgm:t>
        <a:bodyPr/>
        <a:lstStyle/>
        <a:p>
          <a:endParaRPr lang="th-TH"/>
        </a:p>
      </dgm:t>
    </dgm:pt>
    <dgm:pt modelId="{B96149A2-FD5B-4602-A45F-88825543ACB9}" type="sibTrans" cxnId="{4388E919-594C-4757-B9C9-7ADE284FBCD0}">
      <dgm:prSet/>
      <dgm:spPr/>
      <dgm:t>
        <a:bodyPr/>
        <a:lstStyle/>
        <a:p>
          <a:endParaRPr lang="th-TH"/>
        </a:p>
      </dgm:t>
    </dgm:pt>
    <dgm:pt modelId="{8574B656-649B-4AE4-A463-F35871A36E8C}">
      <dgm:prSet phldrT="[ข้อความ]"/>
      <dgm:spPr/>
      <dgm:t>
        <a:bodyPr/>
        <a:lstStyle/>
        <a:p>
          <a:r>
            <a:rPr lang="en-US" smtClean="0"/>
            <a:t>In person classroom activities</a:t>
          </a:r>
          <a:endParaRPr lang="th-TH" dirty="0"/>
        </a:p>
      </dgm:t>
    </dgm:pt>
    <dgm:pt modelId="{60252EAB-61E7-483D-BC51-3FCA126CCC69}" type="parTrans" cxnId="{E6E4D0F6-AF1D-4B03-BA2B-573BE1F53CC3}">
      <dgm:prSet/>
      <dgm:spPr/>
      <dgm:t>
        <a:bodyPr/>
        <a:lstStyle/>
        <a:p>
          <a:endParaRPr lang="th-TH"/>
        </a:p>
      </dgm:t>
    </dgm:pt>
    <dgm:pt modelId="{E64C81C6-DA25-433C-B0A1-4DFD207DC217}" type="sibTrans" cxnId="{E6E4D0F6-AF1D-4B03-BA2B-573BE1F53CC3}">
      <dgm:prSet/>
      <dgm:spPr/>
      <dgm:t>
        <a:bodyPr/>
        <a:lstStyle/>
        <a:p>
          <a:endParaRPr lang="th-TH"/>
        </a:p>
      </dgm:t>
    </dgm:pt>
    <dgm:pt modelId="{D4AB3CCA-DC8C-49AA-B0DB-D503DADC83E6}" type="pres">
      <dgm:prSet presAssocID="{C16466FC-06F5-49FD-A387-43E758A20597}" presName="compositeShape" presStyleCnt="0">
        <dgm:presLayoutVars>
          <dgm:chMax val="7"/>
          <dgm:dir/>
          <dgm:resizeHandles val="exact"/>
        </dgm:presLayoutVars>
      </dgm:prSet>
      <dgm:spPr/>
    </dgm:pt>
    <dgm:pt modelId="{A0B77B0F-5445-4D73-8E55-8EC6B6FBAB1A}" type="pres">
      <dgm:prSet presAssocID="{C16466FC-06F5-49FD-A387-43E758A20597}" presName="wedge1" presStyleLbl="node1" presStyleIdx="0" presStyleCnt="3" custLinFactNeighborX="-3202" custLinFactNeighborY="2973"/>
      <dgm:spPr/>
      <dgm:t>
        <a:bodyPr/>
        <a:lstStyle/>
        <a:p>
          <a:endParaRPr lang="th-TH"/>
        </a:p>
      </dgm:t>
    </dgm:pt>
    <dgm:pt modelId="{1FFF752E-8FCD-4B9C-97A1-44BEB00A6890}" type="pres">
      <dgm:prSet presAssocID="{C16466FC-06F5-49FD-A387-43E758A205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8E6A13-CE4B-47BC-89F8-F9BA9388B6AD}" type="pres">
      <dgm:prSet presAssocID="{C16466FC-06F5-49FD-A387-43E758A20597}" presName="wedge2" presStyleLbl="node1" presStyleIdx="1" presStyleCnt="3"/>
      <dgm:spPr/>
      <dgm:t>
        <a:bodyPr/>
        <a:lstStyle/>
        <a:p>
          <a:endParaRPr lang="th-TH"/>
        </a:p>
      </dgm:t>
    </dgm:pt>
    <dgm:pt modelId="{F2756A64-B7AB-48C0-9640-7C3CA6ABC61F}" type="pres">
      <dgm:prSet presAssocID="{C16466FC-06F5-49FD-A387-43E758A205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FCDA87-B3E8-4A4C-8313-0E163CC8C883}" type="pres">
      <dgm:prSet presAssocID="{C16466FC-06F5-49FD-A387-43E758A20597}" presName="wedge3" presStyleLbl="node1" presStyleIdx="2" presStyleCnt="3"/>
      <dgm:spPr/>
      <dgm:t>
        <a:bodyPr/>
        <a:lstStyle/>
        <a:p>
          <a:endParaRPr lang="th-TH"/>
        </a:p>
      </dgm:t>
    </dgm:pt>
    <dgm:pt modelId="{86E9E426-74D8-433F-8196-6AA6275014A0}" type="pres">
      <dgm:prSet presAssocID="{C16466FC-06F5-49FD-A387-43E758A205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69E50FD-67C2-4C4F-918C-19F3D2EB970E}" type="presOf" srcId="{E1C6EC0F-E326-4608-BF33-24692FF1423E}" destId="{A0B77B0F-5445-4D73-8E55-8EC6B6FBAB1A}" srcOrd="0" destOrd="0" presId="urn:microsoft.com/office/officeart/2005/8/layout/chart3"/>
    <dgm:cxn modelId="{B9801213-1D3D-4E87-ABE1-AF495E1D790A}" type="presOf" srcId="{8574B656-649B-4AE4-A463-F35871A36E8C}" destId="{BBFCDA87-B3E8-4A4C-8313-0E163CC8C883}" srcOrd="0" destOrd="0" presId="urn:microsoft.com/office/officeart/2005/8/layout/chart3"/>
    <dgm:cxn modelId="{724E5CE8-B38C-4B99-AACC-A87D33B466D1}" type="presOf" srcId="{E1C6EC0F-E326-4608-BF33-24692FF1423E}" destId="{1FFF752E-8FCD-4B9C-97A1-44BEB00A6890}" srcOrd="1" destOrd="0" presId="urn:microsoft.com/office/officeart/2005/8/layout/chart3"/>
    <dgm:cxn modelId="{21E61D8F-2170-4C21-8E5A-94730310FE43}" srcId="{C16466FC-06F5-49FD-A387-43E758A20597}" destId="{E1C6EC0F-E326-4608-BF33-24692FF1423E}" srcOrd="0" destOrd="0" parTransId="{C2569BC8-0C46-4548-8367-606D6B38D695}" sibTransId="{70F3F5A5-4DB4-4D1C-9D36-E4C71F7E6481}"/>
    <dgm:cxn modelId="{1CFBFFAC-6470-4E74-BBDD-B4697F199B2E}" type="presOf" srcId="{5BB0F699-EFAB-4983-8341-7EA04845AEB2}" destId="{F2756A64-B7AB-48C0-9640-7C3CA6ABC61F}" srcOrd="1" destOrd="0" presId="urn:microsoft.com/office/officeart/2005/8/layout/chart3"/>
    <dgm:cxn modelId="{650A5963-163B-4292-B85A-914176C972EF}" type="presOf" srcId="{8574B656-649B-4AE4-A463-F35871A36E8C}" destId="{86E9E426-74D8-433F-8196-6AA6275014A0}" srcOrd="1" destOrd="0" presId="urn:microsoft.com/office/officeart/2005/8/layout/chart3"/>
    <dgm:cxn modelId="{A7016DE8-AC69-46EE-BABD-F383D71BBF09}" type="presOf" srcId="{5BB0F699-EFAB-4983-8341-7EA04845AEB2}" destId="{BC8E6A13-CE4B-47BC-89F8-F9BA9388B6AD}" srcOrd="0" destOrd="0" presId="urn:microsoft.com/office/officeart/2005/8/layout/chart3"/>
    <dgm:cxn modelId="{F643BE4C-B7B9-427C-A857-0AF7253FA9F9}" type="presOf" srcId="{C16466FC-06F5-49FD-A387-43E758A20597}" destId="{D4AB3CCA-DC8C-49AA-B0DB-D503DADC83E6}" srcOrd="0" destOrd="0" presId="urn:microsoft.com/office/officeart/2005/8/layout/chart3"/>
    <dgm:cxn modelId="{E6E4D0F6-AF1D-4B03-BA2B-573BE1F53CC3}" srcId="{C16466FC-06F5-49FD-A387-43E758A20597}" destId="{8574B656-649B-4AE4-A463-F35871A36E8C}" srcOrd="2" destOrd="0" parTransId="{60252EAB-61E7-483D-BC51-3FCA126CCC69}" sibTransId="{E64C81C6-DA25-433C-B0A1-4DFD207DC217}"/>
    <dgm:cxn modelId="{4388E919-594C-4757-B9C9-7ADE284FBCD0}" srcId="{C16466FC-06F5-49FD-A387-43E758A20597}" destId="{5BB0F699-EFAB-4983-8341-7EA04845AEB2}" srcOrd="1" destOrd="0" parTransId="{B33F1273-E118-49F3-B5EF-5C5D47301DEF}" sibTransId="{B96149A2-FD5B-4602-A45F-88825543ACB9}"/>
    <dgm:cxn modelId="{83600672-987E-4165-A7CB-6E4DCA3FA910}" type="presParOf" srcId="{D4AB3CCA-DC8C-49AA-B0DB-D503DADC83E6}" destId="{A0B77B0F-5445-4D73-8E55-8EC6B6FBAB1A}" srcOrd="0" destOrd="0" presId="urn:microsoft.com/office/officeart/2005/8/layout/chart3"/>
    <dgm:cxn modelId="{7EF7B3EB-E5FF-4FA7-BEF0-AADE9A282F8E}" type="presParOf" srcId="{D4AB3CCA-DC8C-49AA-B0DB-D503DADC83E6}" destId="{1FFF752E-8FCD-4B9C-97A1-44BEB00A6890}" srcOrd="1" destOrd="0" presId="urn:microsoft.com/office/officeart/2005/8/layout/chart3"/>
    <dgm:cxn modelId="{CABCA6C9-E07F-4CE9-91EE-7973F019DAF3}" type="presParOf" srcId="{D4AB3CCA-DC8C-49AA-B0DB-D503DADC83E6}" destId="{BC8E6A13-CE4B-47BC-89F8-F9BA9388B6AD}" srcOrd="2" destOrd="0" presId="urn:microsoft.com/office/officeart/2005/8/layout/chart3"/>
    <dgm:cxn modelId="{A7F47AF9-A62C-4237-87C9-426AFE302860}" type="presParOf" srcId="{D4AB3CCA-DC8C-49AA-B0DB-D503DADC83E6}" destId="{F2756A64-B7AB-48C0-9640-7C3CA6ABC61F}" srcOrd="3" destOrd="0" presId="urn:microsoft.com/office/officeart/2005/8/layout/chart3"/>
    <dgm:cxn modelId="{BCDA136B-9E43-4CEA-8E08-81A6032DF0BB}" type="presParOf" srcId="{D4AB3CCA-DC8C-49AA-B0DB-D503DADC83E6}" destId="{BBFCDA87-B3E8-4A4C-8313-0E163CC8C883}" srcOrd="4" destOrd="0" presId="urn:microsoft.com/office/officeart/2005/8/layout/chart3"/>
    <dgm:cxn modelId="{23637796-0E1B-4CA1-99AB-F7C9353C2F17}" type="presParOf" srcId="{D4AB3CCA-DC8C-49AA-B0DB-D503DADC83E6}" destId="{86E9E426-74D8-433F-8196-6AA6275014A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86113-7AC4-4D8B-84CD-F76809F7AFD9}" type="doc">
      <dgm:prSet loTypeId="urn:microsoft.com/office/officeart/2011/layout/HexagonRadial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229CE62-9EE5-4DFC-B53D-D62F28E8E0D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72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endParaRPr lang="en-US" sz="20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endParaRPr lang="en-US" sz="18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6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</a:t>
          </a:r>
          <a:r>
            <a:rPr lang="en-US" sz="6600" b="1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Es</a:t>
          </a:r>
          <a:r>
            <a:rPr lang="en-US" sz="6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6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    </a:t>
          </a:r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วัฏจักรการเรียนรู้ </a:t>
          </a:r>
          <a:r>
            <a:rPr lang="en-US" sz="2000" b="0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Eisenkraft</a:t>
          </a:r>
          <a:r>
            <a:rPr lang="en-US" sz="20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(2003)</a:t>
          </a:r>
        </a:p>
        <a:p>
          <a:r>
            <a:rPr lang="en-US" sz="1400" b="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Chevron Enjoy Science Project</a:t>
          </a:r>
        </a:p>
        <a:p>
          <a:endParaRPr lang="en-US" sz="7200" b="1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endParaRPr lang="en-US" sz="6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2A81B2-AD7A-4E48-95A0-1DD38A864030}" type="parTrans" cxnId="{B1FDEE6D-A53F-4AAE-A77E-C940A2935BB4}">
      <dgm:prSet/>
      <dgm:spPr/>
      <dgm:t>
        <a:bodyPr/>
        <a:lstStyle/>
        <a:p>
          <a:endParaRPr lang="en-US"/>
        </a:p>
      </dgm:t>
    </dgm:pt>
    <dgm:pt modelId="{EBC43299-C3E8-492A-808B-269318D38EBD}" type="sibTrans" cxnId="{B1FDEE6D-A53F-4AAE-A77E-C940A2935BB4}">
      <dgm:prSet/>
      <dgm:spPr/>
      <dgm:t>
        <a:bodyPr/>
        <a:lstStyle/>
        <a:p>
          <a:endParaRPr lang="en-US"/>
        </a:p>
      </dgm:t>
    </dgm:pt>
    <dgm:pt modelId="{23793D19-967A-40E6-A93F-2EB02A722C7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  </a:t>
          </a:r>
          <a:r>
            <a: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Elicit</a:t>
          </a:r>
        </a:p>
        <a:p>
          <a:r>
            <a:rPr lang="th-TH" sz="2300" dirty="0" smtClean="0"/>
            <a:t>ตรวจสอบความรู้เดิม</a:t>
          </a:r>
          <a:endParaRPr lang="en-US" sz="2300" dirty="0"/>
        </a:p>
      </dgm:t>
    </dgm:pt>
    <dgm:pt modelId="{2E9B1655-9852-486C-B3F2-49E3CCFEC37B}" type="parTrans" cxnId="{731F6FA7-BD48-4001-B758-2E29133F43B6}">
      <dgm:prSet/>
      <dgm:spPr/>
      <dgm:t>
        <a:bodyPr/>
        <a:lstStyle/>
        <a:p>
          <a:endParaRPr lang="en-US"/>
        </a:p>
      </dgm:t>
    </dgm:pt>
    <dgm:pt modelId="{B876390D-4AA2-4DDA-B7E4-5FCB79CA0580}" type="sibTrans" cxnId="{731F6FA7-BD48-4001-B758-2E29133F43B6}">
      <dgm:prSet/>
      <dgm:spPr/>
      <dgm:t>
        <a:bodyPr/>
        <a:lstStyle/>
        <a:p>
          <a:endParaRPr lang="en-US"/>
        </a:p>
      </dgm:t>
    </dgm:pt>
    <dgm:pt modelId="{A4B07C12-DBE4-4DF7-B998-847E9BA6AE16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Engage</a:t>
          </a:r>
        </a:p>
        <a:p>
          <a:r>
            <a:rPr lang="th-TH" dirty="0" smtClean="0"/>
            <a:t>เร้าความสนใจ</a:t>
          </a:r>
          <a:endParaRPr lang="en-US" dirty="0"/>
        </a:p>
      </dgm:t>
    </dgm:pt>
    <dgm:pt modelId="{9A70119E-E213-4960-9745-76E06583BD8D}" type="parTrans" cxnId="{25E4B127-55AF-4E50-895A-B88F1B193B27}">
      <dgm:prSet/>
      <dgm:spPr/>
      <dgm:t>
        <a:bodyPr/>
        <a:lstStyle/>
        <a:p>
          <a:endParaRPr lang="en-US"/>
        </a:p>
      </dgm:t>
    </dgm:pt>
    <dgm:pt modelId="{5ECEFBBE-CF9C-4C42-A8EF-07AE81311B1B}" type="sibTrans" cxnId="{25E4B127-55AF-4E50-895A-B88F1B193B27}">
      <dgm:prSet/>
      <dgm:spPr/>
      <dgm:t>
        <a:bodyPr/>
        <a:lstStyle/>
        <a:p>
          <a:endParaRPr lang="en-US"/>
        </a:p>
      </dgm:t>
    </dgm:pt>
    <dgm:pt modelId="{FD2D1D3A-5523-4FCC-8511-7A962A60B33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Explore</a:t>
          </a:r>
        </a:p>
        <a:p>
          <a:r>
            <a:rPr lang="th-TH" dirty="0" smtClean="0"/>
            <a:t>สำรวจ ค้นหา</a:t>
          </a:r>
          <a:endParaRPr lang="en-US" dirty="0"/>
        </a:p>
      </dgm:t>
    </dgm:pt>
    <dgm:pt modelId="{3D105335-84ED-4C81-86B9-9A0A6FB27FC1}" type="parTrans" cxnId="{3C6D9480-6ABE-4C0F-8925-3D5EE6F547BD}">
      <dgm:prSet/>
      <dgm:spPr/>
      <dgm:t>
        <a:bodyPr/>
        <a:lstStyle/>
        <a:p>
          <a:endParaRPr lang="en-US"/>
        </a:p>
      </dgm:t>
    </dgm:pt>
    <dgm:pt modelId="{7DDE7311-317A-4975-A870-21CAB07374A5}" type="sibTrans" cxnId="{3C6D9480-6ABE-4C0F-8925-3D5EE6F547BD}">
      <dgm:prSet/>
      <dgm:spPr/>
      <dgm:t>
        <a:bodyPr/>
        <a:lstStyle/>
        <a:p>
          <a:endParaRPr lang="en-US"/>
        </a:p>
      </dgm:t>
    </dgm:pt>
    <dgm:pt modelId="{CD696B08-591D-40C2-8B63-E391F957F6D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Explain</a:t>
          </a:r>
        </a:p>
        <a:p>
          <a:r>
            <a:rPr lang="th-TH" dirty="0" smtClean="0"/>
            <a:t>อธิบาย</a:t>
          </a:r>
          <a:endParaRPr lang="en-US" dirty="0"/>
        </a:p>
      </dgm:t>
    </dgm:pt>
    <dgm:pt modelId="{E83CE34B-4286-48EA-99DD-6C1212BE58F9}" type="parTrans" cxnId="{A9F2FBFF-84F1-4B15-B584-421458D64DC3}">
      <dgm:prSet/>
      <dgm:spPr/>
      <dgm:t>
        <a:bodyPr/>
        <a:lstStyle/>
        <a:p>
          <a:endParaRPr lang="en-US"/>
        </a:p>
      </dgm:t>
    </dgm:pt>
    <dgm:pt modelId="{2A643B97-A314-4FE2-A04B-F8A8AE8D8086}" type="sibTrans" cxnId="{A9F2FBFF-84F1-4B15-B584-421458D64DC3}">
      <dgm:prSet/>
      <dgm:spPr/>
      <dgm:t>
        <a:bodyPr/>
        <a:lstStyle/>
        <a:p>
          <a:endParaRPr lang="en-US"/>
        </a:p>
      </dgm:t>
    </dgm:pt>
    <dgm:pt modelId="{CCBCB35F-FBF8-4ED2-9D9F-CA7F6AD600F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Extend</a:t>
          </a:r>
        </a:p>
        <a:p>
          <a:r>
            <a:rPr lang="th-TH" dirty="0" smtClean="0"/>
            <a:t>นำความรู้ไปใช้</a:t>
          </a:r>
          <a:endParaRPr lang="en-US" dirty="0"/>
        </a:p>
      </dgm:t>
    </dgm:pt>
    <dgm:pt modelId="{F702443B-41DB-4E6E-A70C-AB9F18996433}" type="parTrans" cxnId="{3105AD0D-9E76-4CA9-B2FF-4A7B70E58949}">
      <dgm:prSet/>
      <dgm:spPr/>
      <dgm:t>
        <a:bodyPr/>
        <a:lstStyle/>
        <a:p>
          <a:endParaRPr lang="en-US"/>
        </a:p>
      </dgm:t>
    </dgm:pt>
    <dgm:pt modelId="{2E4E1236-96F9-48F1-877C-EFC5A2CE3E91}" type="sibTrans" cxnId="{3105AD0D-9E76-4CA9-B2FF-4A7B70E58949}">
      <dgm:prSet/>
      <dgm:spPr/>
      <dgm:t>
        <a:bodyPr/>
        <a:lstStyle/>
        <a:p>
          <a:endParaRPr lang="en-US"/>
        </a:p>
      </dgm:t>
    </dgm:pt>
    <dgm:pt modelId="{AB2879E0-B261-4CE6-AC39-2609DC9746D4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Evaluate</a:t>
          </a:r>
        </a:p>
        <a:p>
          <a:r>
            <a:rPr lang="th-TH" dirty="0" smtClean="0"/>
            <a:t>ประเมินผล</a:t>
          </a:r>
        </a:p>
      </dgm:t>
    </dgm:pt>
    <dgm:pt modelId="{F846D36C-E6DB-48D3-8DD3-1E1B7827DE73}" type="parTrans" cxnId="{182446EB-9999-4D57-A794-5CC5745632A5}">
      <dgm:prSet/>
      <dgm:spPr/>
      <dgm:t>
        <a:bodyPr/>
        <a:lstStyle/>
        <a:p>
          <a:endParaRPr lang="en-US"/>
        </a:p>
      </dgm:t>
    </dgm:pt>
    <dgm:pt modelId="{92082217-EF58-48E3-9664-F79CFF391337}" type="sibTrans" cxnId="{182446EB-9999-4D57-A794-5CC5745632A5}">
      <dgm:prSet/>
      <dgm:spPr/>
      <dgm:t>
        <a:bodyPr/>
        <a:lstStyle/>
        <a:p>
          <a:endParaRPr lang="en-US"/>
        </a:p>
      </dgm:t>
    </dgm:pt>
    <dgm:pt modelId="{D90CC33E-B111-4CF6-8DD8-9CC868CBD896}" type="pres">
      <dgm:prSet presAssocID="{CBD86113-7AC4-4D8B-84CD-F76809F7AF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18E7F5-5665-4B58-A0B0-75F5E95E3C7A}" type="pres">
      <dgm:prSet presAssocID="{6229CE62-9EE5-4DFC-B53D-D62F28E8E0D7}" presName="Parent" presStyleLbl="node0" presStyleIdx="0" presStyleCnt="1" custLinFactNeighborY="-637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D79B9AE-EBE4-497B-AF8E-1A146A145DFE}" type="pres">
      <dgm:prSet presAssocID="{23793D19-967A-40E6-A93F-2EB02A722C73}" presName="Accent1" presStyleCnt="0"/>
      <dgm:spPr/>
    </dgm:pt>
    <dgm:pt modelId="{0A112D15-13B4-456B-99F2-E86BA2DB755B}" type="pres">
      <dgm:prSet presAssocID="{23793D19-967A-40E6-A93F-2EB02A722C73}" presName="Accent" presStyleLbl="bgShp" presStyleIdx="0" presStyleCnt="6"/>
      <dgm:spPr/>
    </dgm:pt>
    <dgm:pt modelId="{B24E1B03-7B77-4AC5-B9FA-A911951F4C8F}" type="pres">
      <dgm:prSet presAssocID="{23793D19-967A-40E6-A93F-2EB02A722C7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F8E7D-8267-431F-937C-F5CA1459392C}" type="pres">
      <dgm:prSet presAssocID="{A4B07C12-DBE4-4DF7-B998-847E9BA6AE16}" presName="Accent2" presStyleCnt="0"/>
      <dgm:spPr/>
    </dgm:pt>
    <dgm:pt modelId="{1C2D2114-40D9-4C44-8888-3468E405F6E2}" type="pres">
      <dgm:prSet presAssocID="{A4B07C12-DBE4-4DF7-B998-847E9BA6AE16}" presName="Accent" presStyleLbl="bgShp" presStyleIdx="1" presStyleCnt="6" custLinFactNeighborX="52769" custLinFactNeighborY="-72088"/>
      <dgm:spPr/>
    </dgm:pt>
    <dgm:pt modelId="{9E3CE64F-2832-4C3E-B7D7-7AF522F56DB2}" type="pres">
      <dgm:prSet presAssocID="{A4B07C12-DBE4-4DF7-B998-847E9BA6AE16}" presName="Child2" presStyleLbl="node1" presStyleIdx="1" presStyleCnt="6" custLinFactNeighborX="-8858" custLinFactNeighborY="-18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2CA6C-960F-4A94-BD68-8AB4EDCF6218}" type="pres">
      <dgm:prSet presAssocID="{FD2D1D3A-5523-4FCC-8511-7A962A60B339}" presName="Accent3" presStyleCnt="0"/>
      <dgm:spPr/>
    </dgm:pt>
    <dgm:pt modelId="{51E92670-1FE1-4554-A7DD-285D9C363F17}" type="pres">
      <dgm:prSet presAssocID="{FD2D1D3A-5523-4FCC-8511-7A962A60B339}" presName="Accent" presStyleLbl="bgShp" presStyleIdx="2" presStyleCnt="6" custLinFactX="-200000" custLinFactY="100000" custLinFactNeighborX="-237406" custLinFactNeighborY="143851"/>
      <dgm:spPr/>
    </dgm:pt>
    <dgm:pt modelId="{D576B263-6D3A-47CC-82E4-1E58BCC3163B}" type="pres">
      <dgm:prSet presAssocID="{FD2D1D3A-5523-4FCC-8511-7A962A60B339}" presName="Child3" presStyleLbl="node1" presStyleIdx="2" presStyleCnt="6" custLinFactNeighborX="10982" custLinFactNeighborY="-37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648EC-F9AC-4EB6-938B-71E1DA800740}" type="pres">
      <dgm:prSet presAssocID="{CD696B08-591D-40C2-8B63-E391F957F6D8}" presName="Accent4" presStyleCnt="0"/>
      <dgm:spPr/>
    </dgm:pt>
    <dgm:pt modelId="{796944FF-047B-4FF3-BD5E-3FE3F2A7F3DE}" type="pres">
      <dgm:prSet presAssocID="{CD696B08-591D-40C2-8B63-E391F957F6D8}" presName="Accent" presStyleLbl="bgShp" presStyleIdx="3" presStyleCnt="6" custLinFactX="75140" custLinFactNeighborX="100000" custLinFactNeighborY="29124"/>
      <dgm:spPr/>
    </dgm:pt>
    <dgm:pt modelId="{B158FD76-A134-4374-B3BF-70260C32ACB4}" type="pres">
      <dgm:prSet presAssocID="{CD696B08-591D-40C2-8B63-E391F957F6D8}" presName="Child4" presStyleLbl="node1" presStyleIdx="3" presStyleCnt="6" custLinFactNeighborX="46480" custLinFactNeighborY="-10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A9DA1-D672-4F3C-9AF8-2FE73C6294F2}" type="pres">
      <dgm:prSet presAssocID="{CCBCB35F-FBF8-4ED2-9D9F-CA7F6AD600F8}" presName="Accent5" presStyleCnt="0"/>
      <dgm:spPr/>
    </dgm:pt>
    <dgm:pt modelId="{E66E2A82-D8AB-4CAF-A549-A895BBC37FAF}" type="pres">
      <dgm:prSet presAssocID="{CCBCB35F-FBF8-4ED2-9D9F-CA7F6AD600F8}" presName="Accent" presStyleLbl="bgShp" presStyleIdx="4" presStyleCnt="6" custScaleX="207212" custScaleY="214512" custLinFactNeighborX="-22615" custLinFactNeighborY="2329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/>
        </a:p>
      </dgm:t>
    </dgm:pt>
    <dgm:pt modelId="{EB31A912-62B1-4FF2-A885-706E198DED2E}" type="pres">
      <dgm:prSet presAssocID="{CCBCB35F-FBF8-4ED2-9D9F-CA7F6AD600F8}" presName="Child5" presStyleLbl="node1" presStyleIdx="4" presStyleCnt="6" custLinFactY="-36624" custLinFactNeighborX="1296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22ED1-8D0F-44F0-8428-C30130E16CE3}" type="pres">
      <dgm:prSet presAssocID="{AB2879E0-B261-4CE6-AC39-2609DC9746D4}" presName="Accent6" presStyleCnt="0"/>
      <dgm:spPr/>
    </dgm:pt>
    <dgm:pt modelId="{1BD18041-BE44-4924-B893-9D788C6BD793}" type="pres">
      <dgm:prSet presAssocID="{AB2879E0-B261-4CE6-AC39-2609DC9746D4}" presName="Accent" presStyleLbl="bgShp" presStyleIdx="5" presStyleCnt="6" custLinFactX="-8425" custLinFactNeighborX="-100000" custLinFactNeighborY="-97650"/>
      <dgm:spPr/>
    </dgm:pt>
    <dgm:pt modelId="{5B6266CA-8A4B-477E-BC26-6FCAC3200C56}" type="pres">
      <dgm:prSet presAssocID="{AB2879E0-B261-4CE6-AC39-2609DC9746D4}" presName="Child6" presStyleLbl="node1" presStyleIdx="5" presStyleCnt="6" custLinFactNeighborX="-13488" custLinFactNeighborY="84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4B127-55AF-4E50-895A-B88F1B193B27}" srcId="{6229CE62-9EE5-4DFC-B53D-D62F28E8E0D7}" destId="{A4B07C12-DBE4-4DF7-B998-847E9BA6AE16}" srcOrd="1" destOrd="0" parTransId="{9A70119E-E213-4960-9745-76E06583BD8D}" sibTransId="{5ECEFBBE-CF9C-4C42-A8EF-07AE81311B1B}"/>
    <dgm:cxn modelId="{0F83F9B5-19C6-4A09-BCC8-4E9CF8EFD185}" type="presOf" srcId="{CBD86113-7AC4-4D8B-84CD-F76809F7AFD9}" destId="{D90CC33E-B111-4CF6-8DD8-9CC868CBD896}" srcOrd="0" destOrd="0" presId="urn:microsoft.com/office/officeart/2011/layout/HexagonRadial"/>
    <dgm:cxn modelId="{3C6D9480-6ABE-4C0F-8925-3D5EE6F547BD}" srcId="{6229CE62-9EE5-4DFC-B53D-D62F28E8E0D7}" destId="{FD2D1D3A-5523-4FCC-8511-7A962A60B339}" srcOrd="2" destOrd="0" parTransId="{3D105335-84ED-4C81-86B9-9A0A6FB27FC1}" sibTransId="{7DDE7311-317A-4975-A870-21CAB07374A5}"/>
    <dgm:cxn modelId="{B1FDEE6D-A53F-4AAE-A77E-C940A2935BB4}" srcId="{CBD86113-7AC4-4D8B-84CD-F76809F7AFD9}" destId="{6229CE62-9EE5-4DFC-B53D-D62F28E8E0D7}" srcOrd="0" destOrd="0" parTransId="{032A81B2-AD7A-4E48-95A0-1DD38A864030}" sibTransId="{EBC43299-C3E8-492A-808B-269318D38EBD}"/>
    <dgm:cxn modelId="{182446EB-9999-4D57-A794-5CC5745632A5}" srcId="{6229CE62-9EE5-4DFC-B53D-D62F28E8E0D7}" destId="{AB2879E0-B261-4CE6-AC39-2609DC9746D4}" srcOrd="5" destOrd="0" parTransId="{F846D36C-E6DB-48D3-8DD3-1E1B7827DE73}" sibTransId="{92082217-EF58-48E3-9664-F79CFF391337}"/>
    <dgm:cxn modelId="{EAB40F1C-B314-4C10-91B6-B850D93564E6}" type="presOf" srcId="{23793D19-967A-40E6-A93F-2EB02A722C73}" destId="{B24E1B03-7B77-4AC5-B9FA-A911951F4C8F}" srcOrd="0" destOrd="0" presId="urn:microsoft.com/office/officeart/2011/layout/HexagonRadial"/>
    <dgm:cxn modelId="{731F6FA7-BD48-4001-B758-2E29133F43B6}" srcId="{6229CE62-9EE5-4DFC-B53D-D62F28E8E0D7}" destId="{23793D19-967A-40E6-A93F-2EB02A722C73}" srcOrd="0" destOrd="0" parTransId="{2E9B1655-9852-486C-B3F2-49E3CCFEC37B}" sibTransId="{B876390D-4AA2-4DDA-B7E4-5FCB79CA0580}"/>
    <dgm:cxn modelId="{5AE3203B-A746-4E91-A559-E58035CFCEB9}" type="presOf" srcId="{CCBCB35F-FBF8-4ED2-9D9F-CA7F6AD600F8}" destId="{EB31A912-62B1-4FF2-A885-706E198DED2E}" srcOrd="0" destOrd="0" presId="urn:microsoft.com/office/officeart/2011/layout/HexagonRadial"/>
    <dgm:cxn modelId="{A9F2FBFF-84F1-4B15-B584-421458D64DC3}" srcId="{6229CE62-9EE5-4DFC-B53D-D62F28E8E0D7}" destId="{CD696B08-591D-40C2-8B63-E391F957F6D8}" srcOrd="3" destOrd="0" parTransId="{E83CE34B-4286-48EA-99DD-6C1212BE58F9}" sibTransId="{2A643B97-A314-4FE2-A04B-F8A8AE8D8086}"/>
    <dgm:cxn modelId="{4F91DF31-1BD6-4F8F-8505-BAC5FF9C779E}" type="presOf" srcId="{A4B07C12-DBE4-4DF7-B998-847E9BA6AE16}" destId="{9E3CE64F-2832-4C3E-B7D7-7AF522F56DB2}" srcOrd="0" destOrd="0" presId="urn:microsoft.com/office/officeart/2011/layout/HexagonRadial"/>
    <dgm:cxn modelId="{56948454-7ABD-4F4F-8996-4768CBDB0992}" type="presOf" srcId="{FD2D1D3A-5523-4FCC-8511-7A962A60B339}" destId="{D576B263-6D3A-47CC-82E4-1E58BCC3163B}" srcOrd="0" destOrd="0" presId="urn:microsoft.com/office/officeart/2011/layout/HexagonRadial"/>
    <dgm:cxn modelId="{AA2AEA5E-68EC-4E8E-836C-AE4C070E97C8}" type="presOf" srcId="{6229CE62-9EE5-4DFC-B53D-D62F28E8E0D7}" destId="{BA18E7F5-5665-4B58-A0B0-75F5E95E3C7A}" srcOrd="0" destOrd="0" presId="urn:microsoft.com/office/officeart/2011/layout/HexagonRadial"/>
    <dgm:cxn modelId="{3105AD0D-9E76-4CA9-B2FF-4A7B70E58949}" srcId="{6229CE62-9EE5-4DFC-B53D-D62F28E8E0D7}" destId="{CCBCB35F-FBF8-4ED2-9D9F-CA7F6AD600F8}" srcOrd="4" destOrd="0" parTransId="{F702443B-41DB-4E6E-A70C-AB9F18996433}" sibTransId="{2E4E1236-96F9-48F1-877C-EFC5A2CE3E91}"/>
    <dgm:cxn modelId="{BE681437-1B7A-4B68-85F1-01F90E0622E6}" type="presOf" srcId="{CD696B08-591D-40C2-8B63-E391F957F6D8}" destId="{B158FD76-A134-4374-B3BF-70260C32ACB4}" srcOrd="0" destOrd="0" presId="urn:microsoft.com/office/officeart/2011/layout/HexagonRadial"/>
    <dgm:cxn modelId="{8236A4F8-5D8F-4966-AE5D-F36CC5F42A7B}" type="presOf" srcId="{AB2879E0-B261-4CE6-AC39-2609DC9746D4}" destId="{5B6266CA-8A4B-477E-BC26-6FCAC3200C56}" srcOrd="0" destOrd="0" presId="urn:microsoft.com/office/officeart/2011/layout/HexagonRadial"/>
    <dgm:cxn modelId="{FF61E125-D315-4660-B2F6-357DC96E7157}" type="presParOf" srcId="{D90CC33E-B111-4CF6-8DD8-9CC868CBD896}" destId="{BA18E7F5-5665-4B58-A0B0-75F5E95E3C7A}" srcOrd="0" destOrd="0" presId="urn:microsoft.com/office/officeart/2011/layout/HexagonRadial"/>
    <dgm:cxn modelId="{6F2E6F8B-F40A-4206-B709-C32E258F8ECC}" type="presParOf" srcId="{D90CC33E-B111-4CF6-8DD8-9CC868CBD896}" destId="{FD79B9AE-EBE4-497B-AF8E-1A146A145DFE}" srcOrd="1" destOrd="0" presId="urn:microsoft.com/office/officeart/2011/layout/HexagonRadial"/>
    <dgm:cxn modelId="{72C17D1D-7C9A-4A40-B89C-AE3BEDFE71DA}" type="presParOf" srcId="{FD79B9AE-EBE4-497B-AF8E-1A146A145DFE}" destId="{0A112D15-13B4-456B-99F2-E86BA2DB755B}" srcOrd="0" destOrd="0" presId="urn:microsoft.com/office/officeart/2011/layout/HexagonRadial"/>
    <dgm:cxn modelId="{62E6617C-7D62-4791-A48D-C5712CA1020A}" type="presParOf" srcId="{D90CC33E-B111-4CF6-8DD8-9CC868CBD896}" destId="{B24E1B03-7B77-4AC5-B9FA-A911951F4C8F}" srcOrd="2" destOrd="0" presId="urn:microsoft.com/office/officeart/2011/layout/HexagonRadial"/>
    <dgm:cxn modelId="{1CEDBAFF-7F44-44BF-948E-F11036154514}" type="presParOf" srcId="{D90CC33E-B111-4CF6-8DD8-9CC868CBD896}" destId="{3F3F8E7D-8267-431F-937C-F5CA1459392C}" srcOrd="3" destOrd="0" presId="urn:microsoft.com/office/officeart/2011/layout/HexagonRadial"/>
    <dgm:cxn modelId="{D75C47F6-5709-4509-8C4C-845AE4ED3864}" type="presParOf" srcId="{3F3F8E7D-8267-431F-937C-F5CA1459392C}" destId="{1C2D2114-40D9-4C44-8888-3468E405F6E2}" srcOrd="0" destOrd="0" presId="urn:microsoft.com/office/officeart/2011/layout/HexagonRadial"/>
    <dgm:cxn modelId="{F2D71B70-940D-43FF-A31E-9F34A1363F3A}" type="presParOf" srcId="{D90CC33E-B111-4CF6-8DD8-9CC868CBD896}" destId="{9E3CE64F-2832-4C3E-B7D7-7AF522F56DB2}" srcOrd="4" destOrd="0" presId="urn:microsoft.com/office/officeart/2011/layout/HexagonRadial"/>
    <dgm:cxn modelId="{AB0A9608-DED6-445B-BEC3-0C88D0FFBCEB}" type="presParOf" srcId="{D90CC33E-B111-4CF6-8DD8-9CC868CBD896}" destId="{B5E2CA6C-960F-4A94-BD68-8AB4EDCF6218}" srcOrd="5" destOrd="0" presId="urn:microsoft.com/office/officeart/2011/layout/HexagonRadial"/>
    <dgm:cxn modelId="{352AA0B0-ADEE-4704-B0CD-3BCD03205C39}" type="presParOf" srcId="{B5E2CA6C-960F-4A94-BD68-8AB4EDCF6218}" destId="{51E92670-1FE1-4554-A7DD-285D9C363F17}" srcOrd="0" destOrd="0" presId="urn:microsoft.com/office/officeart/2011/layout/HexagonRadial"/>
    <dgm:cxn modelId="{DEE56616-5B54-41EB-A28E-CB54EE2E3D6D}" type="presParOf" srcId="{D90CC33E-B111-4CF6-8DD8-9CC868CBD896}" destId="{D576B263-6D3A-47CC-82E4-1E58BCC3163B}" srcOrd="6" destOrd="0" presId="urn:microsoft.com/office/officeart/2011/layout/HexagonRadial"/>
    <dgm:cxn modelId="{78A634E4-5F71-4B3C-84C3-4191AF59EDF7}" type="presParOf" srcId="{D90CC33E-B111-4CF6-8DD8-9CC868CBD896}" destId="{348648EC-F9AC-4EB6-938B-71E1DA800740}" srcOrd="7" destOrd="0" presId="urn:microsoft.com/office/officeart/2011/layout/HexagonRadial"/>
    <dgm:cxn modelId="{29E32720-C541-4AD8-B2E5-8BC3D9AEB784}" type="presParOf" srcId="{348648EC-F9AC-4EB6-938B-71E1DA800740}" destId="{796944FF-047B-4FF3-BD5E-3FE3F2A7F3DE}" srcOrd="0" destOrd="0" presId="urn:microsoft.com/office/officeart/2011/layout/HexagonRadial"/>
    <dgm:cxn modelId="{511DD70B-97F4-4531-9447-2A879DD996C9}" type="presParOf" srcId="{D90CC33E-B111-4CF6-8DD8-9CC868CBD896}" destId="{B158FD76-A134-4374-B3BF-70260C32ACB4}" srcOrd="8" destOrd="0" presId="urn:microsoft.com/office/officeart/2011/layout/HexagonRadial"/>
    <dgm:cxn modelId="{DAE35AE7-F1B9-4682-A0CE-B3CF86D6A277}" type="presParOf" srcId="{D90CC33E-B111-4CF6-8DD8-9CC868CBD896}" destId="{C56A9DA1-D672-4F3C-9AF8-2FE73C6294F2}" srcOrd="9" destOrd="0" presId="urn:microsoft.com/office/officeart/2011/layout/HexagonRadial"/>
    <dgm:cxn modelId="{41E6B36F-97D0-417A-93B8-BFB8A60E1CE1}" type="presParOf" srcId="{C56A9DA1-D672-4F3C-9AF8-2FE73C6294F2}" destId="{E66E2A82-D8AB-4CAF-A549-A895BBC37FAF}" srcOrd="0" destOrd="0" presId="urn:microsoft.com/office/officeart/2011/layout/HexagonRadial"/>
    <dgm:cxn modelId="{D95BCC29-8969-4552-85BD-574B3D58A14C}" type="presParOf" srcId="{D90CC33E-B111-4CF6-8DD8-9CC868CBD896}" destId="{EB31A912-62B1-4FF2-A885-706E198DED2E}" srcOrd="10" destOrd="0" presId="urn:microsoft.com/office/officeart/2011/layout/HexagonRadial"/>
    <dgm:cxn modelId="{2E64506D-7FBD-450A-8D49-B3E911432BAE}" type="presParOf" srcId="{D90CC33E-B111-4CF6-8DD8-9CC868CBD896}" destId="{94F22ED1-8D0F-44F0-8428-C30130E16CE3}" srcOrd="11" destOrd="0" presId="urn:microsoft.com/office/officeart/2011/layout/HexagonRadial"/>
    <dgm:cxn modelId="{669E1261-FD34-4C1A-B5E9-2F23B22ADF2F}" type="presParOf" srcId="{94F22ED1-8D0F-44F0-8428-C30130E16CE3}" destId="{1BD18041-BE44-4924-B893-9D788C6BD793}" srcOrd="0" destOrd="0" presId="urn:microsoft.com/office/officeart/2011/layout/HexagonRadial"/>
    <dgm:cxn modelId="{3BCB79B9-0023-4ADE-8A59-D39853821FDF}" type="presParOf" srcId="{D90CC33E-B111-4CF6-8DD8-9CC868CBD896}" destId="{5B6266CA-8A4B-477E-BC26-6FCAC3200C5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007276-5389-438E-AD27-B329BABB32A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B77C5C1-3DFA-4D65-88E0-9691A5E304C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0" smtClean="0">
              <a:latin typeface="Tahoma" pitchFamily="34" charset="0"/>
              <a:cs typeface="Tahoma" pitchFamily="34" charset="0"/>
            </a:rPr>
            <a:t>Solely Technical Skills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451C5B-DC69-4C59-90D3-9C011C4342B3}" type="parTrans" cxnId="{F26A8CF0-C30E-4607-B3B7-8ED37AE74A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86D9140-B571-49B1-BDF5-3494B46006B6}" type="sibTrans" cxnId="{F26A8CF0-C30E-4607-B3B7-8ED37AE74A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FBA70D6-8FF0-484D-B426-EC81F5CF98D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0" smtClean="0">
              <a:latin typeface="Tahoma" pitchFamily="34" charset="0"/>
              <a:cs typeface="Tahoma" pitchFamily="34" charset="0"/>
            </a:rPr>
            <a:t>Reproducer of Knowledge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CB232E-39EC-417F-AA3E-F0DA2572F3CA}" type="parTrans" cxnId="{DDF640CA-B42D-42A2-82E4-8945CE54E51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51DF5C-23EF-4DF7-A52F-5DF8C4CC85C9}" type="sibTrans" cxnId="{DDF640CA-B42D-42A2-82E4-8945CE54E51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F35B2ED-661F-4E7D-8C36-597D39714BD3}">
      <dgm:prSet phldrT="[Text]" custT="1"/>
      <dgm:spPr/>
      <dgm:t>
        <a:bodyPr/>
        <a:lstStyle/>
        <a:p>
          <a:r>
            <a:rPr lang="en-US" sz="1600" b="0" smtClean="0">
              <a:latin typeface="Tahoma" pitchFamily="34" charset="0"/>
              <a:cs typeface="Tahoma" pitchFamily="34" charset="0"/>
            </a:rPr>
            <a:t>Dependent Learner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A5507-3D34-4EDB-ABC9-4CFE5E788696}" type="parTrans" cxnId="{0B611D12-FD2A-4C37-BB39-D786A649276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CF4FE94-B016-4CB6-B067-DC8E41475D51}" type="sibTrans" cxnId="{0B611D12-FD2A-4C37-BB39-D786A649276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708430-CAFD-439C-956B-389C6CCE7C65}">
      <dgm:prSet custT="1"/>
      <dgm:spPr/>
      <dgm:t>
        <a:bodyPr/>
        <a:lstStyle/>
        <a:p>
          <a:r>
            <a:rPr lang="en-US" sz="1600" b="0" smtClean="0">
              <a:latin typeface="Tahoma" pitchFamily="34" charset="0"/>
              <a:cs typeface="Tahoma" pitchFamily="34" charset="0"/>
            </a:rPr>
            <a:t>Passive Learner</a:t>
          </a:r>
          <a:endParaRPr lang="en-US" sz="1600" b="0" dirty="0" smtClean="0">
            <a:latin typeface="Tahoma" pitchFamily="34" charset="0"/>
            <a:cs typeface="Tahoma" pitchFamily="34" charset="0"/>
          </a:endParaRPr>
        </a:p>
      </dgm:t>
    </dgm:pt>
    <dgm:pt modelId="{0E88B14F-9B37-4F3D-8CE4-E9259D856AAB}" type="parTrans" cxnId="{1AE730C2-A553-4BC4-9715-EABB38DCE84A}">
      <dgm:prSet/>
      <dgm:spPr/>
      <dgm:t>
        <a:bodyPr/>
        <a:lstStyle/>
        <a:p>
          <a:endParaRPr lang="en-US"/>
        </a:p>
      </dgm:t>
    </dgm:pt>
    <dgm:pt modelId="{C371EA22-A8E2-4361-BFC3-F3C5108FE02C}" type="sibTrans" cxnId="{1AE730C2-A553-4BC4-9715-EABB38DCE84A}">
      <dgm:prSet/>
      <dgm:spPr/>
      <dgm:t>
        <a:bodyPr/>
        <a:lstStyle/>
        <a:p>
          <a:endParaRPr lang="en-US"/>
        </a:p>
      </dgm:t>
    </dgm:pt>
    <dgm:pt modelId="{E0E27A28-404F-4409-A0A9-2905D62AF334}" type="pres">
      <dgm:prSet presAssocID="{E9007276-5389-438E-AD27-B329BABB32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7DB6453-5389-412B-9473-3971D0D1CFEC}" type="pres">
      <dgm:prSet presAssocID="{E9007276-5389-438E-AD27-B329BABB32A7}" presName="Name1" presStyleCnt="0"/>
      <dgm:spPr/>
      <dgm:t>
        <a:bodyPr/>
        <a:lstStyle/>
        <a:p>
          <a:endParaRPr lang="en-US"/>
        </a:p>
      </dgm:t>
    </dgm:pt>
    <dgm:pt modelId="{A6822711-BEB1-4DC2-BFAC-774A42BA55FD}" type="pres">
      <dgm:prSet presAssocID="{E9007276-5389-438E-AD27-B329BABB32A7}" presName="cycle" presStyleCnt="0"/>
      <dgm:spPr/>
      <dgm:t>
        <a:bodyPr/>
        <a:lstStyle/>
        <a:p>
          <a:endParaRPr lang="en-US"/>
        </a:p>
      </dgm:t>
    </dgm:pt>
    <dgm:pt modelId="{758AB01E-E3B3-4E6C-9B99-D5EFA40C9A93}" type="pres">
      <dgm:prSet presAssocID="{E9007276-5389-438E-AD27-B329BABB32A7}" presName="srcNode" presStyleLbl="node1" presStyleIdx="0" presStyleCnt="4"/>
      <dgm:spPr/>
      <dgm:t>
        <a:bodyPr/>
        <a:lstStyle/>
        <a:p>
          <a:endParaRPr lang="en-US"/>
        </a:p>
      </dgm:t>
    </dgm:pt>
    <dgm:pt modelId="{8AB04423-5E70-4219-AACC-D7DC77187954}" type="pres">
      <dgm:prSet presAssocID="{E9007276-5389-438E-AD27-B329BABB32A7}" presName="conn" presStyleLbl="parChTrans1D2" presStyleIdx="0" presStyleCnt="1"/>
      <dgm:spPr/>
      <dgm:t>
        <a:bodyPr/>
        <a:lstStyle/>
        <a:p>
          <a:endParaRPr lang="en-US"/>
        </a:p>
      </dgm:t>
    </dgm:pt>
    <dgm:pt modelId="{905AE959-20A4-42D2-9617-B4A09DF6464E}" type="pres">
      <dgm:prSet presAssocID="{E9007276-5389-438E-AD27-B329BABB32A7}" presName="extraNode" presStyleLbl="node1" presStyleIdx="0" presStyleCnt="4"/>
      <dgm:spPr/>
      <dgm:t>
        <a:bodyPr/>
        <a:lstStyle/>
        <a:p>
          <a:endParaRPr lang="en-US"/>
        </a:p>
      </dgm:t>
    </dgm:pt>
    <dgm:pt modelId="{29E1CA38-BB4E-437F-831A-0216D48DB250}" type="pres">
      <dgm:prSet presAssocID="{E9007276-5389-438E-AD27-B329BABB32A7}" presName="dstNode" presStyleLbl="node1" presStyleIdx="0" presStyleCnt="4"/>
      <dgm:spPr/>
      <dgm:t>
        <a:bodyPr/>
        <a:lstStyle/>
        <a:p>
          <a:endParaRPr lang="en-US"/>
        </a:p>
      </dgm:t>
    </dgm:pt>
    <dgm:pt modelId="{0FD3567F-88CD-4002-8742-A4C147F09F07}" type="pres">
      <dgm:prSet presAssocID="{7B77C5C1-3DFA-4D65-88E0-9691A5E304C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EC0D7-27C7-4140-A39F-E7002D198392}" type="pres">
      <dgm:prSet presAssocID="{7B77C5C1-3DFA-4D65-88E0-9691A5E304C9}" presName="accent_1" presStyleCnt="0"/>
      <dgm:spPr/>
      <dgm:t>
        <a:bodyPr/>
        <a:lstStyle/>
        <a:p>
          <a:endParaRPr lang="en-US"/>
        </a:p>
      </dgm:t>
    </dgm:pt>
    <dgm:pt modelId="{FC3B5DEA-300F-4FF1-9A7B-8D6D893A2837}" type="pres">
      <dgm:prSet presAssocID="{7B77C5C1-3DFA-4D65-88E0-9691A5E304C9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CC41CF0F-8FB5-4BDC-B1A9-CFBEF2E11258}" type="pres">
      <dgm:prSet presAssocID="{6FBA70D6-8FF0-484D-B426-EC81F5CF98D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A1DB3-A4AD-49FD-A133-797C7AE25872}" type="pres">
      <dgm:prSet presAssocID="{6FBA70D6-8FF0-484D-B426-EC81F5CF98D8}" presName="accent_2" presStyleCnt="0"/>
      <dgm:spPr/>
      <dgm:t>
        <a:bodyPr/>
        <a:lstStyle/>
        <a:p>
          <a:endParaRPr lang="en-US"/>
        </a:p>
      </dgm:t>
    </dgm:pt>
    <dgm:pt modelId="{EC35D871-F393-4434-B471-0CC5A97CBA96}" type="pres">
      <dgm:prSet presAssocID="{6FBA70D6-8FF0-484D-B426-EC81F5CF98D8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84A46E3F-D7D3-4DDF-A762-FE028809E86B}" type="pres">
      <dgm:prSet presAssocID="{1F35B2ED-661F-4E7D-8C36-597D39714BD3}" presName="text_3" presStyleLbl="node1" presStyleIdx="2" presStyleCnt="4" custScaleY="142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AD1B-7F00-4ED0-B06C-8F2F65D68DAD}" type="pres">
      <dgm:prSet presAssocID="{1F35B2ED-661F-4E7D-8C36-597D39714BD3}" presName="accent_3" presStyleCnt="0"/>
      <dgm:spPr/>
      <dgm:t>
        <a:bodyPr/>
        <a:lstStyle/>
        <a:p>
          <a:endParaRPr lang="en-US"/>
        </a:p>
      </dgm:t>
    </dgm:pt>
    <dgm:pt modelId="{C9D6A879-5185-41EE-B061-889339751070}" type="pres">
      <dgm:prSet presAssocID="{1F35B2ED-661F-4E7D-8C36-597D39714BD3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8F076145-AAFA-46AD-A5F7-D9743A49ACDE}" type="pres">
      <dgm:prSet presAssocID="{41708430-CAFD-439C-956B-389C6CCE7C6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7AF10-68AC-41AA-8F18-E36A1FDB11FF}" type="pres">
      <dgm:prSet presAssocID="{41708430-CAFD-439C-956B-389C6CCE7C65}" presName="accent_4" presStyleCnt="0"/>
      <dgm:spPr/>
      <dgm:t>
        <a:bodyPr/>
        <a:lstStyle/>
        <a:p>
          <a:endParaRPr lang="en-US"/>
        </a:p>
      </dgm:t>
    </dgm:pt>
    <dgm:pt modelId="{7643D40E-2DDE-48AB-A345-727F9293A017}" type="pres">
      <dgm:prSet presAssocID="{41708430-CAFD-439C-956B-389C6CCE7C65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0B611D12-FD2A-4C37-BB39-D786A6492764}" srcId="{E9007276-5389-438E-AD27-B329BABB32A7}" destId="{1F35B2ED-661F-4E7D-8C36-597D39714BD3}" srcOrd="2" destOrd="0" parTransId="{593A5507-3D34-4EDB-ABC9-4CFE5E788696}" sibTransId="{FCF4FE94-B016-4CB6-B067-DC8E41475D51}"/>
    <dgm:cxn modelId="{915FE327-2B37-445D-8270-F5A8B6AEDB59}" type="presOf" srcId="{E9007276-5389-438E-AD27-B329BABB32A7}" destId="{E0E27A28-404F-4409-A0A9-2905D62AF334}" srcOrd="0" destOrd="0" presId="urn:microsoft.com/office/officeart/2008/layout/VerticalCurvedList"/>
    <dgm:cxn modelId="{AA5F3270-5807-467C-A0AE-68C9A3DE8AEB}" type="presOf" srcId="{1F35B2ED-661F-4E7D-8C36-597D39714BD3}" destId="{84A46E3F-D7D3-4DDF-A762-FE028809E86B}" srcOrd="0" destOrd="0" presId="urn:microsoft.com/office/officeart/2008/layout/VerticalCurvedList"/>
    <dgm:cxn modelId="{DDF640CA-B42D-42A2-82E4-8945CE54E519}" srcId="{E9007276-5389-438E-AD27-B329BABB32A7}" destId="{6FBA70D6-8FF0-484D-B426-EC81F5CF98D8}" srcOrd="1" destOrd="0" parTransId="{C7CB232E-39EC-417F-AA3E-F0DA2572F3CA}" sibTransId="{8651DF5C-23EF-4DF7-A52F-5DF8C4CC85C9}"/>
    <dgm:cxn modelId="{85A5402C-7F4D-46C6-A294-862BC69C1781}" type="presOf" srcId="{6FBA70D6-8FF0-484D-B426-EC81F5CF98D8}" destId="{CC41CF0F-8FB5-4BDC-B1A9-CFBEF2E11258}" srcOrd="0" destOrd="0" presId="urn:microsoft.com/office/officeart/2008/layout/VerticalCurvedList"/>
    <dgm:cxn modelId="{8BDB321A-F9CC-4D34-A54D-FD3B6A537696}" type="presOf" srcId="{41708430-CAFD-439C-956B-389C6CCE7C65}" destId="{8F076145-AAFA-46AD-A5F7-D9743A49ACDE}" srcOrd="0" destOrd="0" presId="urn:microsoft.com/office/officeart/2008/layout/VerticalCurvedList"/>
    <dgm:cxn modelId="{4A877D50-4078-4CE0-B19F-423D0C3258DF}" type="presOf" srcId="{7B77C5C1-3DFA-4D65-88E0-9691A5E304C9}" destId="{0FD3567F-88CD-4002-8742-A4C147F09F07}" srcOrd="0" destOrd="0" presId="urn:microsoft.com/office/officeart/2008/layout/VerticalCurvedList"/>
    <dgm:cxn modelId="{F26A8CF0-C30E-4607-B3B7-8ED37AE74ABF}" srcId="{E9007276-5389-438E-AD27-B329BABB32A7}" destId="{7B77C5C1-3DFA-4D65-88E0-9691A5E304C9}" srcOrd="0" destOrd="0" parTransId="{79451C5B-DC69-4C59-90D3-9C011C4342B3}" sibTransId="{686D9140-B571-49B1-BDF5-3494B46006B6}"/>
    <dgm:cxn modelId="{FE262005-8B73-4B98-B92D-958092FB9183}" type="presOf" srcId="{686D9140-B571-49B1-BDF5-3494B46006B6}" destId="{8AB04423-5E70-4219-AACC-D7DC77187954}" srcOrd="0" destOrd="0" presId="urn:microsoft.com/office/officeart/2008/layout/VerticalCurvedList"/>
    <dgm:cxn modelId="{1AE730C2-A553-4BC4-9715-EABB38DCE84A}" srcId="{E9007276-5389-438E-AD27-B329BABB32A7}" destId="{41708430-CAFD-439C-956B-389C6CCE7C65}" srcOrd="3" destOrd="0" parTransId="{0E88B14F-9B37-4F3D-8CE4-E9259D856AAB}" sibTransId="{C371EA22-A8E2-4361-BFC3-F3C5108FE02C}"/>
    <dgm:cxn modelId="{0715DCE7-7118-41DA-8B37-BEE6D8205B83}" type="presParOf" srcId="{E0E27A28-404F-4409-A0A9-2905D62AF334}" destId="{E7DB6453-5389-412B-9473-3971D0D1CFEC}" srcOrd="0" destOrd="0" presId="urn:microsoft.com/office/officeart/2008/layout/VerticalCurvedList"/>
    <dgm:cxn modelId="{9F448D61-035A-4E50-990D-A1B2DF8D92D4}" type="presParOf" srcId="{E7DB6453-5389-412B-9473-3971D0D1CFEC}" destId="{A6822711-BEB1-4DC2-BFAC-774A42BA55FD}" srcOrd="0" destOrd="0" presId="urn:microsoft.com/office/officeart/2008/layout/VerticalCurvedList"/>
    <dgm:cxn modelId="{B70AB39B-926A-433B-A0CC-025087F1833C}" type="presParOf" srcId="{A6822711-BEB1-4DC2-BFAC-774A42BA55FD}" destId="{758AB01E-E3B3-4E6C-9B99-D5EFA40C9A93}" srcOrd="0" destOrd="0" presId="urn:microsoft.com/office/officeart/2008/layout/VerticalCurvedList"/>
    <dgm:cxn modelId="{5E456A69-C2D5-4414-8314-503A011E7384}" type="presParOf" srcId="{A6822711-BEB1-4DC2-BFAC-774A42BA55FD}" destId="{8AB04423-5E70-4219-AACC-D7DC77187954}" srcOrd="1" destOrd="0" presId="urn:microsoft.com/office/officeart/2008/layout/VerticalCurvedList"/>
    <dgm:cxn modelId="{FE200247-D495-4B84-85D9-C805059B236C}" type="presParOf" srcId="{A6822711-BEB1-4DC2-BFAC-774A42BA55FD}" destId="{905AE959-20A4-42D2-9617-B4A09DF6464E}" srcOrd="2" destOrd="0" presId="urn:microsoft.com/office/officeart/2008/layout/VerticalCurvedList"/>
    <dgm:cxn modelId="{D988C182-5EFE-4082-A42B-EC80D05ED08B}" type="presParOf" srcId="{A6822711-BEB1-4DC2-BFAC-774A42BA55FD}" destId="{29E1CA38-BB4E-437F-831A-0216D48DB250}" srcOrd="3" destOrd="0" presId="urn:microsoft.com/office/officeart/2008/layout/VerticalCurvedList"/>
    <dgm:cxn modelId="{81A8C4FC-8CFE-4440-ABAA-BF132A333A19}" type="presParOf" srcId="{E7DB6453-5389-412B-9473-3971D0D1CFEC}" destId="{0FD3567F-88CD-4002-8742-A4C147F09F07}" srcOrd="1" destOrd="0" presId="urn:microsoft.com/office/officeart/2008/layout/VerticalCurvedList"/>
    <dgm:cxn modelId="{C6EA9893-077C-4484-9276-569F7802812C}" type="presParOf" srcId="{E7DB6453-5389-412B-9473-3971D0D1CFEC}" destId="{FDEEC0D7-27C7-4140-A39F-E7002D198392}" srcOrd="2" destOrd="0" presId="urn:microsoft.com/office/officeart/2008/layout/VerticalCurvedList"/>
    <dgm:cxn modelId="{4EA716A5-5D84-484C-980C-D6068BB23E91}" type="presParOf" srcId="{FDEEC0D7-27C7-4140-A39F-E7002D198392}" destId="{FC3B5DEA-300F-4FF1-9A7B-8D6D893A2837}" srcOrd="0" destOrd="0" presId="urn:microsoft.com/office/officeart/2008/layout/VerticalCurvedList"/>
    <dgm:cxn modelId="{C8D667DF-72C9-481B-94FC-C063A73BDEF0}" type="presParOf" srcId="{E7DB6453-5389-412B-9473-3971D0D1CFEC}" destId="{CC41CF0F-8FB5-4BDC-B1A9-CFBEF2E11258}" srcOrd="3" destOrd="0" presId="urn:microsoft.com/office/officeart/2008/layout/VerticalCurvedList"/>
    <dgm:cxn modelId="{8B1D0562-2F3B-4E70-83F8-01CE15E35611}" type="presParOf" srcId="{E7DB6453-5389-412B-9473-3971D0D1CFEC}" destId="{90EA1DB3-A4AD-49FD-A133-797C7AE25872}" srcOrd="4" destOrd="0" presId="urn:microsoft.com/office/officeart/2008/layout/VerticalCurvedList"/>
    <dgm:cxn modelId="{2930665C-DF70-4C49-B0E4-05149B2F03E3}" type="presParOf" srcId="{90EA1DB3-A4AD-49FD-A133-797C7AE25872}" destId="{EC35D871-F393-4434-B471-0CC5A97CBA96}" srcOrd="0" destOrd="0" presId="urn:microsoft.com/office/officeart/2008/layout/VerticalCurvedList"/>
    <dgm:cxn modelId="{F4B1A2ED-EC83-478C-9ABE-BD7C0765C3CF}" type="presParOf" srcId="{E7DB6453-5389-412B-9473-3971D0D1CFEC}" destId="{84A46E3F-D7D3-4DDF-A762-FE028809E86B}" srcOrd="5" destOrd="0" presId="urn:microsoft.com/office/officeart/2008/layout/VerticalCurvedList"/>
    <dgm:cxn modelId="{F58C6C25-A253-4236-B5C8-BE13DE6CE3B4}" type="presParOf" srcId="{E7DB6453-5389-412B-9473-3971D0D1CFEC}" destId="{0834AD1B-7F00-4ED0-B06C-8F2F65D68DAD}" srcOrd="6" destOrd="0" presId="urn:microsoft.com/office/officeart/2008/layout/VerticalCurvedList"/>
    <dgm:cxn modelId="{C3F96A9A-1137-47BC-B08D-7CA9180769FC}" type="presParOf" srcId="{0834AD1B-7F00-4ED0-B06C-8F2F65D68DAD}" destId="{C9D6A879-5185-41EE-B061-889339751070}" srcOrd="0" destOrd="0" presId="urn:microsoft.com/office/officeart/2008/layout/VerticalCurvedList"/>
    <dgm:cxn modelId="{A96E5E7E-9006-4330-9577-ED6C3410C236}" type="presParOf" srcId="{E7DB6453-5389-412B-9473-3971D0D1CFEC}" destId="{8F076145-AAFA-46AD-A5F7-D9743A49ACDE}" srcOrd="7" destOrd="0" presId="urn:microsoft.com/office/officeart/2008/layout/VerticalCurvedList"/>
    <dgm:cxn modelId="{D8F9C4B3-D974-41A4-AF88-C92F40A9C118}" type="presParOf" srcId="{E7DB6453-5389-412B-9473-3971D0D1CFEC}" destId="{A3D7AF10-68AC-41AA-8F18-E36A1FDB11FF}" srcOrd="8" destOrd="0" presId="urn:microsoft.com/office/officeart/2008/layout/VerticalCurvedList"/>
    <dgm:cxn modelId="{F9714451-6029-432A-AA76-C310E84BC209}" type="presParOf" srcId="{A3D7AF10-68AC-41AA-8F18-E36A1FDB11FF}" destId="{7643D40E-2DDE-48AB-A345-727F9293A0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007276-5389-438E-AD27-B329BABB32A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7C5C1-3DFA-4D65-88E0-9691A5E304C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Generic Skills Integration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451C5B-DC69-4C59-90D3-9C011C4342B3}" type="parTrans" cxnId="{F26A8CF0-C30E-4607-B3B7-8ED37AE74A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86D9140-B571-49B1-BDF5-3494B46006B6}" type="sibTrans" cxnId="{F26A8CF0-C30E-4607-B3B7-8ED37AE74AB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FBA70D6-8FF0-484D-B426-EC81F5CF98D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Producer of Knowledge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CB232E-39EC-417F-AA3E-F0DA2572F3CA}" type="parTrans" cxnId="{DDF640CA-B42D-42A2-82E4-8945CE54E51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651DF5C-23EF-4DF7-A52F-5DF8C4CC85C9}" type="sibTrans" cxnId="{DDF640CA-B42D-42A2-82E4-8945CE54E51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F35B2ED-661F-4E7D-8C36-597D39714BD3}">
      <dgm:prSet phldrT="[Text]"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Autonomous Learner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A5507-3D34-4EDB-ABC9-4CFE5E788696}" type="parTrans" cxnId="{0B611D12-FD2A-4C37-BB39-D786A649276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CF4FE94-B016-4CB6-B067-DC8E41475D51}" type="sibTrans" cxnId="{0B611D12-FD2A-4C37-BB39-D786A649276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708430-CAFD-439C-956B-389C6CCE7C65}">
      <dgm:prSet custT="1"/>
      <dgm:spPr/>
      <dgm:t>
        <a:bodyPr/>
        <a:lstStyle/>
        <a:p>
          <a:r>
            <a:rPr lang="en-US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Active Learner</a:t>
          </a:r>
          <a:endParaRPr lang="en-US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0E88B14F-9B37-4F3D-8CE4-E9259D856AAB}" type="parTrans" cxnId="{1AE730C2-A553-4BC4-9715-EABB38DCE84A}">
      <dgm:prSet/>
      <dgm:spPr/>
      <dgm:t>
        <a:bodyPr/>
        <a:lstStyle/>
        <a:p>
          <a:endParaRPr lang="en-US"/>
        </a:p>
      </dgm:t>
    </dgm:pt>
    <dgm:pt modelId="{C371EA22-A8E2-4361-BFC3-F3C5108FE02C}" type="sibTrans" cxnId="{1AE730C2-A553-4BC4-9715-EABB38DCE84A}">
      <dgm:prSet/>
      <dgm:spPr/>
      <dgm:t>
        <a:bodyPr/>
        <a:lstStyle/>
        <a:p>
          <a:endParaRPr lang="en-US"/>
        </a:p>
      </dgm:t>
    </dgm:pt>
    <dgm:pt modelId="{E0E27A28-404F-4409-A0A9-2905D62AF334}" type="pres">
      <dgm:prSet presAssocID="{E9007276-5389-438E-AD27-B329BABB32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7DB6453-5389-412B-9473-3971D0D1CFEC}" type="pres">
      <dgm:prSet presAssocID="{E9007276-5389-438E-AD27-B329BABB32A7}" presName="Name1" presStyleCnt="0"/>
      <dgm:spPr/>
      <dgm:t>
        <a:bodyPr/>
        <a:lstStyle/>
        <a:p>
          <a:endParaRPr lang="en-US"/>
        </a:p>
      </dgm:t>
    </dgm:pt>
    <dgm:pt modelId="{A6822711-BEB1-4DC2-BFAC-774A42BA55FD}" type="pres">
      <dgm:prSet presAssocID="{E9007276-5389-438E-AD27-B329BABB32A7}" presName="cycle" presStyleCnt="0"/>
      <dgm:spPr/>
      <dgm:t>
        <a:bodyPr/>
        <a:lstStyle/>
        <a:p>
          <a:endParaRPr lang="en-US"/>
        </a:p>
      </dgm:t>
    </dgm:pt>
    <dgm:pt modelId="{758AB01E-E3B3-4E6C-9B99-D5EFA40C9A93}" type="pres">
      <dgm:prSet presAssocID="{E9007276-5389-438E-AD27-B329BABB32A7}" presName="srcNode" presStyleLbl="node1" presStyleIdx="0" presStyleCnt="4"/>
      <dgm:spPr/>
      <dgm:t>
        <a:bodyPr/>
        <a:lstStyle/>
        <a:p>
          <a:endParaRPr lang="en-US"/>
        </a:p>
      </dgm:t>
    </dgm:pt>
    <dgm:pt modelId="{8AB04423-5E70-4219-AACC-D7DC77187954}" type="pres">
      <dgm:prSet presAssocID="{E9007276-5389-438E-AD27-B329BABB32A7}" presName="conn" presStyleLbl="parChTrans1D2" presStyleIdx="0" presStyleCnt="1"/>
      <dgm:spPr/>
      <dgm:t>
        <a:bodyPr/>
        <a:lstStyle/>
        <a:p>
          <a:endParaRPr lang="en-US"/>
        </a:p>
      </dgm:t>
    </dgm:pt>
    <dgm:pt modelId="{905AE959-20A4-42D2-9617-B4A09DF6464E}" type="pres">
      <dgm:prSet presAssocID="{E9007276-5389-438E-AD27-B329BABB32A7}" presName="extraNode" presStyleLbl="node1" presStyleIdx="0" presStyleCnt="4"/>
      <dgm:spPr/>
      <dgm:t>
        <a:bodyPr/>
        <a:lstStyle/>
        <a:p>
          <a:endParaRPr lang="en-US"/>
        </a:p>
      </dgm:t>
    </dgm:pt>
    <dgm:pt modelId="{29E1CA38-BB4E-437F-831A-0216D48DB250}" type="pres">
      <dgm:prSet presAssocID="{E9007276-5389-438E-AD27-B329BABB32A7}" presName="dstNode" presStyleLbl="node1" presStyleIdx="0" presStyleCnt="4"/>
      <dgm:spPr/>
      <dgm:t>
        <a:bodyPr/>
        <a:lstStyle/>
        <a:p>
          <a:endParaRPr lang="en-US"/>
        </a:p>
      </dgm:t>
    </dgm:pt>
    <dgm:pt modelId="{0FD3567F-88CD-4002-8742-A4C147F09F07}" type="pres">
      <dgm:prSet presAssocID="{7B77C5C1-3DFA-4D65-88E0-9691A5E304C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EC0D7-27C7-4140-A39F-E7002D198392}" type="pres">
      <dgm:prSet presAssocID="{7B77C5C1-3DFA-4D65-88E0-9691A5E304C9}" presName="accent_1" presStyleCnt="0"/>
      <dgm:spPr/>
      <dgm:t>
        <a:bodyPr/>
        <a:lstStyle/>
        <a:p>
          <a:endParaRPr lang="en-US"/>
        </a:p>
      </dgm:t>
    </dgm:pt>
    <dgm:pt modelId="{FC3B5DEA-300F-4FF1-9A7B-8D6D893A2837}" type="pres">
      <dgm:prSet presAssocID="{7B77C5C1-3DFA-4D65-88E0-9691A5E304C9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CC41CF0F-8FB5-4BDC-B1A9-CFBEF2E11258}" type="pres">
      <dgm:prSet presAssocID="{6FBA70D6-8FF0-484D-B426-EC81F5CF98D8}" presName="text_2" presStyleLbl="node1" presStyleIdx="1" presStyleCnt="4" custScaleX="102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A1DB3-A4AD-49FD-A133-797C7AE25872}" type="pres">
      <dgm:prSet presAssocID="{6FBA70D6-8FF0-484D-B426-EC81F5CF98D8}" presName="accent_2" presStyleCnt="0"/>
      <dgm:spPr/>
      <dgm:t>
        <a:bodyPr/>
        <a:lstStyle/>
        <a:p>
          <a:endParaRPr lang="en-US"/>
        </a:p>
      </dgm:t>
    </dgm:pt>
    <dgm:pt modelId="{EC35D871-F393-4434-B471-0CC5A97CBA96}" type="pres">
      <dgm:prSet presAssocID="{6FBA70D6-8FF0-484D-B426-EC81F5CF98D8}" presName="accentRepeatNode" presStyleLbl="solidFgAcc1" presStyleIdx="1" presStyleCnt="4" custLinFactNeighborX="-28761" custLinFactNeighborY="3634"/>
      <dgm:spPr/>
      <dgm:t>
        <a:bodyPr/>
        <a:lstStyle/>
        <a:p>
          <a:endParaRPr lang="en-US"/>
        </a:p>
      </dgm:t>
    </dgm:pt>
    <dgm:pt modelId="{84A46E3F-D7D3-4DDF-A762-FE028809E86B}" type="pres">
      <dgm:prSet presAssocID="{1F35B2ED-661F-4E7D-8C36-597D39714BD3}" presName="text_3" presStyleLbl="node1" presStyleIdx="2" presStyleCnt="4" custScaleY="142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AD1B-7F00-4ED0-B06C-8F2F65D68DAD}" type="pres">
      <dgm:prSet presAssocID="{1F35B2ED-661F-4E7D-8C36-597D39714BD3}" presName="accent_3" presStyleCnt="0"/>
      <dgm:spPr/>
      <dgm:t>
        <a:bodyPr/>
        <a:lstStyle/>
        <a:p>
          <a:endParaRPr lang="en-US"/>
        </a:p>
      </dgm:t>
    </dgm:pt>
    <dgm:pt modelId="{C9D6A879-5185-41EE-B061-889339751070}" type="pres">
      <dgm:prSet presAssocID="{1F35B2ED-661F-4E7D-8C36-597D39714BD3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8F076145-AAFA-46AD-A5F7-D9743A49ACDE}" type="pres">
      <dgm:prSet presAssocID="{41708430-CAFD-439C-956B-389C6CCE7C6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7AF10-68AC-41AA-8F18-E36A1FDB11FF}" type="pres">
      <dgm:prSet presAssocID="{41708430-CAFD-439C-956B-389C6CCE7C65}" presName="accent_4" presStyleCnt="0"/>
      <dgm:spPr/>
      <dgm:t>
        <a:bodyPr/>
        <a:lstStyle/>
        <a:p>
          <a:endParaRPr lang="en-US"/>
        </a:p>
      </dgm:t>
    </dgm:pt>
    <dgm:pt modelId="{7643D40E-2DDE-48AB-A345-727F9293A017}" type="pres">
      <dgm:prSet presAssocID="{41708430-CAFD-439C-956B-389C6CCE7C65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0B611D12-FD2A-4C37-BB39-D786A6492764}" srcId="{E9007276-5389-438E-AD27-B329BABB32A7}" destId="{1F35B2ED-661F-4E7D-8C36-597D39714BD3}" srcOrd="2" destOrd="0" parTransId="{593A5507-3D34-4EDB-ABC9-4CFE5E788696}" sibTransId="{FCF4FE94-B016-4CB6-B067-DC8E41475D51}"/>
    <dgm:cxn modelId="{915FE327-2B37-445D-8270-F5A8B6AEDB59}" type="presOf" srcId="{E9007276-5389-438E-AD27-B329BABB32A7}" destId="{E0E27A28-404F-4409-A0A9-2905D62AF334}" srcOrd="0" destOrd="0" presId="urn:microsoft.com/office/officeart/2008/layout/VerticalCurvedList"/>
    <dgm:cxn modelId="{AA5F3270-5807-467C-A0AE-68C9A3DE8AEB}" type="presOf" srcId="{1F35B2ED-661F-4E7D-8C36-597D39714BD3}" destId="{84A46E3F-D7D3-4DDF-A762-FE028809E86B}" srcOrd="0" destOrd="0" presId="urn:microsoft.com/office/officeart/2008/layout/VerticalCurvedList"/>
    <dgm:cxn modelId="{DDF640CA-B42D-42A2-82E4-8945CE54E519}" srcId="{E9007276-5389-438E-AD27-B329BABB32A7}" destId="{6FBA70D6-8FF0-484D-B426-EC81F5CF98D8}" srcOrd="1" destOrd="0" parTransId="{C7CB232E-39EC-417F-AA3E-F0DA2572F3CA}" sibTransId="{8651DF5C-23EF-4DF7-A52F-5DF8C4CC85C9}"/>
    <dgm:cxn modelId="{85A5402C-7F4D-46C6-A294-862BC69C1781}" type="presOf" srcId="{6FBA70D6-8FF0-484D-B426-EC81F5CF98D8}" destId="{CC41CF0F-8FB5-4BDC-B1A9-CFBEF2E11258}" srcOrd="0" destOrd="0" presId="urn:microsoft.com/office/officeart/2008/layout/VerticalCurvedList"/>
    <dgm:cxn modelId="{8BDB321A-F9CC-4D34-A54D-FD3B6A537696}" type="presOf" srcId="{41708430-CAFD-439C-956B-389C6CCE7C65}" destId="{8F076145-AAFA-46AD-A5F7-D9743A49ACDE}" srcOrd="0" destOrd="0" presId="urn:microsoft.com/office/officeart/2008/layout/VerticalCurvedList"/>
    <dgm:cxn modelId="{4A877D50-4078-4CE0-B19F-423D0C3258DF}" type="presOf" srcId="{7B77C5C1-3DFA-4D65-88E0-9691A5E304C9}" destId="{0FD3567F-88CD-4002-8742-A4C147F09F07}" srcOrd="0" destOrd="0" presId="urn:microsoft.com/office/officeart/2008/layout/VerticalCurvedList"/>
    <dgm:cxn modelId="{F26A8CF0-C30E-4607-B3B7-8ED37AE74ABF}" srcId="{E9007276-5389-438E-AD27-B329BABB32A7}" destId="{7B77C5C1-3DFA-4D65-88E0-9691A5E304C9}" srcOrd="0" destOrd="0" parTransId="{79451C5B-DC69-4C59-90D3-9C011C4342B3}" sibTransId="{686D9140-B571-49B1-BDF5-3494B46006B6}"/>
    <dgm:cxn modelId="{FE262005-8B73-4B98-B92D-958092FB9183}" type="presOf" srcId="{686D9140-B571-49B1-BDF5-3494B46006B6}" destId="{8AB04423-5E70-4219-AACC-D7DC77187954}" srcOrd="0" destOrd="0" presId="urn:microsoft.com/office/officeart/2008/layout/VerticalCurvedList"/>
    <dgm:cxn modelId="{1AE730C2-A553-4BC4-9715-EABB38DCE84A}" srcId="{E9007276-5389-438E-AD27-B329BABB32A7}" destId="{41708430-CAFD-439C-956B-389C6CCE7C65}" srcOrd="3" destOrd="0" parTransId="{0E88B14F-9B37-4F3D-8CE4-E9259D856AAB}" sibTransId="{C371EA22-A8E2-4361-BFC3-F3C5108FE02C}"/>
    <dgm:cxn modelId="{0715DCE7-7118-41DA-8B37-BEE6D8205B83}" type="presParOf" srcId="{E0E27A28-404F-4409-A0A9-2905D62AF334}" destId="{E7DB6453-5389-412B-9473-3971D0D1CFEC}" srcOrd="0" destOrd="0" presId="urn:microsoft.com/office/officeart/2008/layout/VerticalCurvedList"/>
    <dgm:cxn modelId="{9F448D61-035A-4E50-990D-A1B2DF8D92D4}" type="presParOf" srcId="{E7DB6453-5389-412B-9473-3971D0D1CFEC}" destId="{A6822711-BEB1-4DC2-BFAC-774A42BA55FD}" srcOrd="0" destOrd="0" presId="urn:microsoft.com/office/officeart/2008/layout/VerticalCurvedList"/>
    <dgm:cxn modelId="{B70AB39B-926A-433B-A0CC-025087F1833C}" type="presParOf" srcId="{A6822711-BEB1-4DC2-BFAC-774A42BA55FD}" destId="{758AB01E-E3B3-4E6C-9B99-D5EFA40C9A93}" srcOrd="0" destOrd="0" presId="urn:microsoft.com/office/officeart/2008/layout/VerticalCurvedList"/>
    <dgm:cxn modelId="{5E456A69-C2D5-4414-8314-503A011E7384}" type="presParOf" srcId="{A6822711-BEB1-4DC2-BFAC-774A42BA55FD}" destId="{8AB04423-5E70-4219-AACC-D7DC77187954}" srcOrd="1" destOrd="0" presId="urn:microsoft.com/office/officeart/2008/layout/VerticalCurvedList"/>
    <dgm:cxn modelId="{FE200247-D495-4B84-85D9-C805059B236C}" type="presParOf" srcId="{A6822711-BEB1-4DC2-BFAC-774A42BA55FD}" destId="{905AE959-20A4-42D2-9617-B4A09DF6464E}" srcOrd="2" destOrd="0" presId="urn:microsoft.com/office/officeart/2008/layout/VerticalCurvedList"/>
    <dgm:cxn modelId="{D988C182-5EFE-4082-A42B-EC80D05ED08B}" type="presParOf" srcId="{A6822711-BEB1-4DC2-BFAC-774A42BA55FD}" destId="{29E1CA38-BB4E-437F-831A-0216D48DB250}" srcOrd="3" destOrd="0" presId="urn:microsoft.com/office/officeart/2008/layout/VerticalCurvedList"/>
    <dgm:cxn modelId="{81A8C4FC-8CFE-4440-ABAA-BF132A333A19}" type="presParOf" srcId="{E7DB6453-5389-412B-9473-3971D0D1CFEC}" destId="{0FD3567F-88CD-4002-8742-A4C147F09F07}" srcOrd="1" destOrd="0" presId="urn:microsoft.com/office/officeart/2008/layout/VerticalCurvedList"/>
    <dgm:cxn modelId="{C6EA9893-077C-4484-9276-569F7802812C}" type="presParOf" srcId="{E7DB6453-5389-412B-9473-3971D0D1CFEC}" destId="{FDEEC0D7-27C7-4140-A39F-E7002D198392}" srcOrd="2" destOrd="0" presId="urn:microsoft.com/office/officeart/2008/layout/VerticalCurvedList"/>
    <dgm:cxn modelId="{4EA716A5-5D84-484C-980C-D6068BB23E91}" type="presParOf" srcId="{FDEEC0D7-27C7-4140-A39F-E7002D198392}" destId="{FC3B5DEA-300F-4FF1-9A7B-8D6D893A2837}" srcOrd="0" destOrd="0" presId="urn:microsoft.com/office/officeart/2008/layout/VerticalCurvedList"/>
    <dgm:cxn modelId="{C8D667DF-72C9-481B-94FC-C063A73BDEF0}" type="presParOf" srcId="{E7DB6453-5389-412B-9473-3971D0D1CFEC}" destId="{CC41CF0F-8FB5-4BDC-B1A9-CFBEF2E11258}" srcOrd="3" destOrd="0" presId="urn:microsoft.com/office/officeart/2008/layout/VerticalCurvedList"/>
    <dgm:cxn modelId="{8B1D0562-2F3B-4E70-83F8-01CE15E35611}" type="presParOf" srcId="{E7DB6453-5389-412B-9473-3971D0D1CFEC}" destId="{90EA1DB3-A4AD-49FD-A133-797C7AE25872}" srcOrd="4" destOrd="0" presId="urn:microsoft.com/office/officeart/2008/layout/VerticalCurvedList"/>
    <dgm:cxn modelId="{2930665C-DF70-4C49-B0E4-05149B2F03E3}" type="presParOf" srcId="{90EA1DB3-A4AD-49FD-A133-797C7AE25872}" destId="{EC35D871-F393-4434-B471-0CC5A97CBA96}" srcOrd="0" destOrd="0" presId="urn:microsoft.com/office/officeart/2008/layout/VerticalCurvedList"/>
    <dgm:cxn modelId="{F4B1A2ED-EC83-478C-9ABE-BD7C0765C3CF}" type="presParOf" srcId="{E7DB6453-5389-412B-9473-3971D0D1CFEC}" destId="{84A46E3F-D7D3-4DDF-A762-FE028809E86B}" srcOrd="5" destOrd="0" presId="urn:microsoft.com/office/officeart/2008/layout/VerticalCurvedList"/>
    <dgm:cxn modelId="{F58C6C25-A253-4236-B5C8-BE13DE6CE3B4}" type="presParOf" srcId="{E7DB6453-5389-412B-9473-3971D0D1CFEC}" destId="{0834AD1B-7F00-4ED0-B06C-8F2F65D68DAD}" srcOrd="6" destOrd="0" presId="urn:microsoft.com/office/officeart/2008/layout/VerticalCurvedList"/>
    <dgm:cxn modelId="{C3F96A9A-1137-47BC-B08D-7CA9180769FC}" type="presParOf" srcId="{0834AD1B-7F00-4ED0-B06C-8F2F65D68DAD}" destId="{C9D6A879-5185-41EE-B061-889339751070}" srcOrd="0" destOrd="0" presId="urn:microsoft.com/office/officeart/2008/layout/VerticalCurvedList"/>
    <dgm:cxn modelId="{A96E5E7E-9006-4330-9577-ED6C3410C236}" type="presParOf" srcId="{E7DB6453-5389-412B-9473-3971D0D1CFEC}" destId="{8F076145-AAFA-46AD-A5F7-D9743A49ACDE}" srcOrd="7" destOrd="0" presId="urn:microsoft.com/office/officeart/2008/layout/VerticalCurvedList"/>
    <dgm:cxn modelId="{D8F9C4B3-D974-41A4-AF88-C92F40A9C118}" type="presParOf" srcId="{E7DB6453-5389-412B-9473-3971D0D1CFEC}" destId="{A3D7AF10-68AC-41AA-8F18-E36A1FDB11FF}" srcOrd="8" destOrd="0" presId="urn:microsoft.com/office/officeart/2008/layout/VerticalCurvedList"/>
    <dgm:cxn modelId="{F9714451-6029-432A-AA76-C310E84BC209}" type="presParOf" srcId="{A3D7AF10-68AC-41AA-8F18-E36A1FDB11FF}" destId="{7643D40E-2DDE-48AB-A345-727F9293A0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B1067-7F9E-4530-86FB-C24294709E4B}">
      <dsp:nvSpPr>
        <dsp:cNvPr id="0" name=""/>
        <dsp:cNvSpPr/>
      </dsp:nvSpPr>
      <dsp:spPr>
        <a:xfrm>
          <a:off x="214309" y="4986"/>
          <a:ext cx="2143148" cy="860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โลกาภิวัฒน์</a:t>
          </a:r>
          <a:endParaRPr lang="th-TH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(Globalization)</a:t>
          </a: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</a:t>
          </a:r>
          <a:endParaRPr lang="en-US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9" y="4986"/>
        <a:ext cx="2143148" cy="860437"/>
      </dsp:txXfrm>
    </dsp:sp>
    <dsp:sp modelId="{5F53E5E7-C2F9-47FD-A314-258BDD47AC3F}">
      <dsp:nvSpPr>
        <dsp:cNvPr id="0" name=""/>
        <dsp:cNvSpPr/>
      </dsp:nvSpPr>
      <dsp:spPr>
        <a:xfrm>
          <a:off x="214309" y="1008830"/>
          <a:ext cx="2143148" cy="860437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การแข่งขัน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(Competitiveness)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9" y="1008830"/>
        <a:ext cx="2143148" cy="860437"/>
      </dsp:txXfrm>
    </dsp:sp>
    <dsp:sp modelId="{F3D1535B-02D3-4D20-B7D0-B496345E7589}">
      <dsp:nvSpPr>
        <dsp:cNvPr id="0" name=""/>
        <dsp:cNvSpPr/>
      </dsp:nvSpPr>
      <dsp:spPr>
        <a:xfrm>
          <a:off x="214309" y="2012673"/>
          <a:ext cx="2143148" cy="860437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                </a:t>
          </a: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เทคโนโลยี </a:t>
          </a: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(Technology)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9" y="2012673"/>
        <a:ext cx="2143148" cy="860437"/>
      </dsp:txXfrm>
    </dsp:sp>
    <dsp:sp modelId="{308AABB3-9ACB-46D1-AD73-86DBFD9552E1}">
      <dsp:nvSpPr>
        <dsp:cNvPr id="0" name=""/>
        <dsp:cNvSpPr/>
      </dsp:nvSpPr>
      <dsp:spPr>
        <a:xfrm>
          <a:off x="214309" y="3016517"/>
          <a:ext cx="2143148" cy="860437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เศรษฐกิจ</a:t>
          </a: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(Economics)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9" y="3016517"/>
        <a:ext cx="2143148" cy="860437"/>
      </dsp:txXfrm>
    </dsp:sp>
    <dsp:sp modelId="{247EACFB-4037-4AC8-A64C-B949A1A76462}">
      <dsp:nvSpPr>
        <dsp:cNvPr id="0" name=""/>
        <dsp:cNvSpPr/>
      </dsp:nvSpPr>
      <dsp:spPr>
        <a:xfrm>
          <a:off x="214309" y="4020360"/>
          <a:ext cx="2143148" cy="860437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การเมือง</a:t>
          </a: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(Politics)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9" y="4020360"/>
        <a:ext cx="2143148" cy="860437"/>
      </dsp:txXfrm>
    </dsp:sp>
    <dsp:sp modelId="{7A2BBBF3-5191-4C86-BF03-73DBB5728C5A}">
      <dsp:nvSpPr>
        <dsp:cNvPr id="0" name=""/>
        <dsp:cNvSpPr/>
      </dsp:nvSpPr>
      <dsp:spPr>
        <a:xfrm>
          <a:off x="214309" y="5029190"/>
          <a:ext cx="2143148" cy="86043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ทรัพยากร</a:t>
          </a: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(Resources)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4309" y="5029190"/>
        <a:ext cx="2143148" cy="860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B1067-7F9E-4530-86FB-C24294709E4B}">
      <dsp:nvSpPr>
        <dsp:cNvPr id="0" name=""/>
        <dsp:cNvSpPr/>
      </dsp:nvSpPr>
      <dsp:spPr>
        <a:xfrm>
          <a:off x="285753" y="2266"/>
          <a:ext cx="2000260" cy="9629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โครงสร้างของงาน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(Structures of work)</a:t>
          </a:r>
        </a:p>
      </dsp:txBody>
      <dsp:txXfrm>
        <a:off x="285753" y="2266"/>
        <a:ext cx="2000260" cy="962906"/>
      </dsp:txXfrm>
    </dsp:sp>
    <dsp:sp modelId="{5F53E5E7-C2F9-47FD-A314-258BDD47AC3F}">
      <dsp:nvSpPr>
        <dsp:cNvPr id="0" name=""/>
        <dsp:cNvSpPr/>
      </dsp:nvSpPr>
      <dsp:spPr>
        <a:xfrm>
          <a:off x="285753" y="1125656"/>
          <a:ext cx="2000260" cy="962906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ธรรมชาติของงาน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Nature of work)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5753" y="1125656"/>
        <a:ext cx="2000260" cy="962906"/>
      </dsp:txXfrm>
    </dsp:sp>
    <dsp:sp modelId="{6C48FA30-460D-40A6-AB8D-182E3E2BD6C2}">
      <dsp:nvSpPr>
        <dsp:cNvPr id="0" name=""/>
        <dsp:cNvSpPr/>
      </dsp:nvSpPr>
      <dsp:spPr>
        <a:xfrm>
          <a:off x="285753" y="2249046"/>
          <a:ext cx="2000260" cy="96290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ที่ตั้ง</a:t>
          </a: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             (Physical Setting)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5753" y="2249046"/>
        <a:ext cx="2000260" cy="962906"/>
      </dsp:txXfrm>
    </dsp:sp>
    <dsp:sp modelId="{082E9242-CCFE-4D11-9AD4-D1326FC67DA8}">
      <dsp:nvSpPr>
        <dsp:cNvPr id="0" name=""/>
        <dsp:cNvSpPr/>
      </dsp:nvSpPr>
      <dsp:spPr>
        <a:xfrm>
          <a:off x="285769" y="3294124"/>
          <a:ext cx="2000260" cy="96290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กระบวนการทำงาน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(Work Process)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5769" y="3294124"/>
        <a:ext cx="2000260" cy="962906"/>
      </dsp:txXfrm>
    </dsp:sp>
    <dsp:sp modelId="{46B7A20D-60B7-4CBC-A84D-5DB4954C5222}">
      <dsp:nvSpPr>
        <dsp:cNvPr id="0" name=""/>
        <dsp:cNvSpPr/>
      </dsp:nvSpPr>
      <dsp:spPr>
        <a:xfrm>
          <a:off x="285753" y="4495827"/>
          <a:ext cx="2000260" cy="96290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นวัตกรรมและเทคโนโลยี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(Innovation &amp; Technology)</a:t>
          </a:r>
          <a:endParaRPr lang="th-TH" sz="1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5753" y="4495827"/>
        <a:ext cx="2000260" cy="962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B1067-7F9E-4530-86FB-C24294709E4B}">
      <dsp:nvSpPr>
        <dsp:cNvPr id="0" name=""/>
        <dsp:cNvSpPr/>
      </dsp:nvSpPr>
      <dsp:spPr>
        <a:xfrm>
          <a:off x="0" y="565035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พหุทักษะ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(Multi Skills)</a:t>
          </a:r>
        </a:p>
      </dsp:txBody>
      <dsp:txXfrm>
        <a:off x="0" y="565035"/>
        <a:ext cx="2165464" cy="1299278"/>
      </dsp:txXfrm>
    </dsp:sp>
    <dsp:sp modelId="{DD297340-CF5D-4CE1-85AA-D0C9F952B021}">
      <dsp:nvSpPr>
        <dsp:cNvPr id="0" name=""/>
        <dsp:cNvSpPr/>
      </dsp:nvSpPr>
      <dsp:spPr>
        <a:xfrm>
          <a:off x="2382010" y="565035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มีวินัย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(Discipline)</a:t>
          </a:r>
        </a:p>
      </dsp:txBody>
      <dsp:txXfrm>
        <a:off x="2382010" y="565035"/>
        <a:ext cx="2165464" cy="1299278"/>
      </dsp:txXfrm>
    </dsp:sp>
    <dsp:sp modelId="{BC5ED44B-75A1-4CA6-9E97-E75DE6D33230}">
      <dsp:nvSpPr>
        <dsp:cNvPr id="0" name=""/>
        <dsp:cNvSpPr/>
      </dsp:nvSpPr>
      <dsp:spPr>
        <a:xfrm>
          <a:off x="4764021" y="565035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สามารถใช้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ICT</a:t>
          </a:r>
        </a:p>
      </dsp:txBody>
      <dsp:txXfrm>
        <a:off x="4764021" y="565035"/>
        <a:ext cx="2165464" cy="1299278"/>
      </dsp:txXfrm>
    </dsp:sp>
    <dsp:sp modelId="{8AD7A353-1D8B-400C-A664-BA5831B59C46}">
      <dsp:nvSpPr>
        <dsp:cNvPr id="0" name=""/>
        <dsp:cNvSpPr/>
      </dsp:nvSpPr>
      <dsp:spPr>
        <a:xfrm>
          <a:off x="0" y="2080860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มีทักษะการสื่อสาร(</a:t>
          </a:r>
          <a:r>
            <a:rPr lang="en-US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Communication Skills)</a:t>
          </a:r>
        </a:p>
      </dsp:txBody>
      <dsp:txXfrm>
        <a:off x="0" y="2080860"/>
        <a:ext cx="2165464" cy="1299278"/>
      </dsp:txXfrm>
    </dsp:sp>
    <dsp:sp modelId="{14BA1E4D-B957-4164-9792-A65CDAA921CE}">
      <dsp:nvSpPr>
        <dsp:cNvPr id="0" name=""/>
        <dsp:cNvSpPr/>
      </dsp:nvSpPr>
      <dsp:spPr>
        <a:xfrm>
          <a:off x="2382010" y="2080860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ทำงานเป็นทีม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/>
          </a:r>
          <a:b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</a:b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Team Work)</a:t>
          </a:r>
        </a:p>
      </dsp:txBody>
      <dsp:txXfrm>
        <a:off x="2382010" y="2080860"/>
        <a:ext cx="2165464" cy="1299278"/>
      </dsp:txXfrm>
    </dsp:sp>
    <dsp:sp modelId="{F62023B8-CBAC-4446-8C65-1552B89F7EC7}">
      <dsp:nvSpPr>
        <dsp:cNvPr id="0" name=""/>
        <dsp:cNvSpPr/>
      </dsp:nvSpPr>
      <dsp:spPr>
        <a:xfrm>
          <a:off x="4764021" y="2080860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มาตรฐานสากล (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International Standards)</a:t>
          </a:r>
        </a:p>
      </dsp:txBody>
      <dsp:txXfrm>
        <a:off x="4764021" y="2080860"/>
        <a:ext cx="2165464" cy="1299278"/>
      </dsp:txXfrm>
    </dsp:sp>
    <dsp:sp modelId="{2509C0C9-2607-4041-A8C9-0FF180E1852E}">
      <dsp:nvSpPr>
        <dsp:cNvPr id="0" name=""/>
        <dsp:cNvSpPr/>
      </dsp:nvSpPr>
      <dsp:spPr>
        <a:xfrm>
          <a:off x="0" y="3596685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ยืดหยุ่น(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Flexibility)</a:t>
          </a:r>
        </a:p>
      </dsp:txBody>
      <dsp:txXfrm>
        <a:off x="0" y="3596685"/>
        <a:ext cx="2165464" cy="1299278"/>
      </dsp:txXfrm>
    </dsp:sp>
    <dsp:sp modelId="{A1AE9BA9-93E8-4364-B91C-889771F042D6}">
      <dsp:nvSpPr>
        <dsp:cNvPr id="0" name=""/>
        <dsp:cNvSpPr/>
      </dsp:nvSpPr>
      <dsp:spPr>
        <a:xfrm>
          <a:off x="2382010" y="3596685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มีทักษะการคิด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/>
          </a:r>
          <a:b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</a:b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(Thinking Skills)</a:t>
          </a:r>
        </a:p>
      </dsp:txBody>
      <dsp:txXfrm>
        <a:off x="2382010" y="3596685"/>
        <a:ext cx="2165464" cy="1299278"/>
      </dsp:txXfrm>
    </dsp:sp>
    <dsp:sp modelId="{AFC480E2-F4C8-45E0-86BF-CB0B4377FF1E}">
      <dsp:nvSpPr>
        <dsp:cNvPr id="0" name=""/>
        <dsp:cNvSpPr/>
      </dsp:nvSpPr>
      <dsp:spPr>
        <a:xfrm>
          <a:off x="4764021" y="3596685"/>
          <a:ext cx="2165464" cy="129927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ทักษะการแก้ปัญหา(</a:t>
          </a:r>
          <a:r>
            <a:rPr lang="en-US" sz="24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rPr>
            <a:t>Problem Solving Skills)</a:t>
          </a:r>
        </a:p>
      </dsp:txBody>
      <dsp:txXfrm>
        <a:off x="4764021" y="3596685"/>
        <a:ext cx="2165464" cy="129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C220D-3ACA-4DA9-A9D8-5A010E6B1F92}">
      <dsp:nvSpPr>
        <dsp:cNvPr id="0" name=""/>
        <dsp:cNvSpPr/>
      </dsp:nvSpPr>
      <dsp:spPr>
        <a:xfrm>
          <a:off x="2556307" y="0"/>
          <a:ext cx="1704205" cy="1386154"/>
        </a:xfrm>
        <a:prstGeom prst="trapezoid">
          <a:avLst>
            <a:gd name="adj" fmla="val 6147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Occupational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Competency</a:t>
          </a:r>
          <a:endParaRPr lang="th-TH" sz="27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56307" y="0"/>
        <a:ext cx="1704205" cy="1386154"/>
      </dsp:txXfrm>
    </dsp:sp>
    <dsp:sp modelId="{555B7831-50AB-4558-A579-7454ABD23D5A}">
      <dsp:nvSpPr>
        <dsp:cNvPr id="0" name=""/>
        <dsp:cNvSpPr/>
      </dsp:nvSpPr>
      <dsp:spPr>
        <a:xfrm>
          <a:off x="1704205" y="1386153"/>
          <a:ext cx="3408410" cy="1386154"/>
        </a:xfrm>
        <a:prstGeom prst="trapezoid">
          <a:avLst>
            <a:gd name="adj" fmla="val 6147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Work Environment Competency</a:t>
          </a:r>
          <a:endParaRPr lang="th-TH" sz="27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0676" y="1386153"/>
        <a:ext cx="2215466" cy="1386154"/>
      </dsp:txXfrm>
    </dsp:sp>
    <dsp:sp modelId="{74BDA352-3F5C-4A16-A083-BE67BCB7D862}">
      <dsp:nvSpPr>
        <dsp:cNvPr id="0" name=""/>
        <dsp:cNvSpPr/>
      </dsp:nvSpPr>
      <dsp:spPr>
        <a:xfrm>
          <a:off x="852102" y="2772307"/>
          <a:ext cx="5112615" cy="1386154"/>
        </a:xfrm>
        <a:prstGeom prst="trapezoid">
          <a:avLst>
            <a:gd name="adj" fmla="val 6147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Academic Competency</a:t>
          </a:r>
        </a:p>
      </dsp:txBody>
      <dsp:txXfrm>
        <a:off x="1746810" y="2772307"/>
        <a:ext cx="3323199" cy="1386154"/>
      </dsp:txXfrm>
    </dsp:sp>
    <dsp:sp modelId="{D62DB228-D25C-4A20-9CBD-57DA0A55C414}">
      <dsp:nvSpPr>
        <dsp:cNvPr id="0" name=""/>
        <dsp:cNvSpPr/>
      </dsp:nvSpPr>
      <dsp:spPr>
        <a:xfrm>
          <a:off x="0" y="4158462"/>
          <a:ext cx="6816820" cy="1386154"/>
        </a:xfrm>
        <a:prstGeom prst="trapezoid">
          <a:avLst>
            <a:gd name="adj" fmla="val 6147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Personnel Effectiveness Competency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92943" y="4158462"/>
        <a:ext cx="4430933" cy="1386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7B0F-5445-4D73-8E55-8EC6B6FBAB1A}">
      <dsp:nvSpPr>
        <dsp:cNvPr id="0" name=""/>
        <dsp:cNvSpPr/>
      </dsp:nvSpPr>
      <dsp:spPr>
        <a:xfrm>
          <a:off x="895108" y="588286"/>
          <a:ext cx="5343825" cy="534382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Online learning</a:t>
          </a:r>
          <a:endParaRPr lang="th-TH" sz="3300" kern="1200" dirty="0"/>
        </a:p>
      </dsp:txBody>
      <dsp:txXfrm>
        <a:off x="3800495" y="1574349"/>
        <a:ext cx="1813083" cy="1781275"/>
      </dsp:txXfrm>
    </dsp:sp>
    <dsp:sp modelId="{BC8E6A13-CE4B-47BC-89F8-F9BA9388B6AD}">
      <dsp:nvSpPr>
        <dsp:cNvPr id="0" name=""/>
        <dsp:cNvSpPr/>
      </dsp:nvSpPr>
      <dsp:spPr>
        <a:xfrm>
          <a:off x="790756" y="588456"/>
          <a:ext cx="5343825" cy="534382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Independent study</a:t>
          </a:r>
          <a:endParaRPr lang="th-TH" sz="3300" kern="1200" dirty="0"/>
        </a:p>
      </dsp:txBody>
      <dsp:txXfrm>
        <a:off x="2253946" y="3960156"/>
        <a:ext cx="2417444" cy="1654041"/>
      </dsp:txXfrm>
    </dsp:sp>
    <dsp:sp modelId="{BBFCDA87-B3E8-4A4C-8313-0E163CC8C883}">
      <dsp:nvSpPr>
        <dsp:cNvPr id="0" name=""/>
        <dsp:cNvSpPr/>
      </dsp:nvSpPr>
      <dsp:spPr>
        <a:xfrm>
          <a:off x="790756" y="588456"/>
          <a:ext cx="5343825" cy="534382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In person classroom activities</a:t>
          </a:r>
          <a:endParaRPr lang="th-TH" sz="3300" kern="1200" dirty="0"/>
        </a:p>
      </dsp:txBody>
      <dsp:txXfrm>
        <a:off x="1363309" y="1638136"/>
        <a:ext cx="1813083" cy="1781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E7F5-5665-4B58-A0B0-75F5E95E3C7A}">
      <dsp:nvSpPr>
        <dsp:cNvPr id="0" name=""/>
        <dsp:cNvSpPr/>
      </dsp:nvSpPr>
      <dsp:spPr>
        <a:xfrm>
          <a:off x="4689650" y="2057389"/>
          <a:ext cx="2812044" cy="243253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2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7</a:t>
          </a:r>
          <a:r>
            <a:rPr lang="en-US" sz="6600" b="1" kern="1200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Es</a:t>
          </a:r>
          <a:r>
            <a:rPr lang="en-US" sz="6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6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    </a:t>
          </a: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วัฏจักรการเรียนรู้ </a:t>
          </a:r>
          <a:r>
            <a:rPr lang="en-US" sz="2000" b="0" kern="1200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Eisenkraft</a:t>
          </a:r>
          <a:r>
            <a:rPr lang="en-US" sz="20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(2003)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Chevron Enjoy Science Project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200" b="1" kern="1200" dirty="0" smtClean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5645" y="2460494"/>
        <a:ext cx="1880054" cy="1626322"/>
      </dsp:txXfrm>
    </dsp:sp>
    <dsp:sp modelId="{1C2D2114-40D9-4C44-8888-3468E405F6E2}">
      <dsp:nvSpPr>
        <dsp:cNvPr id="0" name=""/>
        <dsp:cNvSpPr/>
      </dsp:nvSpPr>
      <dsp:spPr>
        <a:xfrm>
          <a:off x="7010397" y="38958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E1B03-7B77-4AC5-B9FA-A911951F4C8F}">
      <dsp:nvSpPr>
        <dsp:cNvPr id="0" name=""/>
        <dsp:cNvSpPr/>
      </dsp:nvSpPr>
      <dsp:spPr>
        <a:xfrm>
          <a:off x="4948680" y="0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  </a:t>
          </a:r>
          <a:r>
            <a:rPr lang="en-US" sz="3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Elicit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ตรวจสอบความรู้เดิม</a:t>
          </a:r>
          <a:endParaRPr lang="en-US" sz="2300" kern="1200" dirty="0"/>
        </a:p>
      </dsp:txBody>
      <dsp:txXfrm>
        <a:off x="5330577" y="330385"/>
        <a:ext cx="1540656" cy="1332850"/>
      </dsp:txXfrm>
    </dsp:sp>
    <dsp:sp modelId="{51E92670-1FE1-4554-A7DD-285D9C363F17}">
      <dsp:nvSpPr>
        <dsp:cNvPr id="0" name=""/>
        <dsp:cNvSpPr/>
      </dsp:nvSpPr>
      <dsp:spPr>
        <a:xfrm>
          <a:off x="3047998" y="4986817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CE64F-2832-4C3E-B7D7-7AF522F56DB2}">
      <dsp:nvSpPr>
        <dsp:cNvPr id="0" name=""/>
        <dsp:cNvSpPr/>
      </dsp:nvSpPr>
      <dsp:spPr>
        <a:xfrm>
          <a:off x="6858001" y="853203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Engage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เร้าความสนใจ</a:t>
          </a:r>
          <a:endParaRPr lang="en-US" sz="2800" kern="1200" dirty="0"/>
        </a:p>
      </dsp:txBody>
      <dsp:txXfrm>
        <a:off x="7239898" y="1183588"/>
        <a:ext cx="1540656" cy="1332850"/>
      </dsp:txXfrm>
    </dsp:sp>
    <dsp:sp modelId="{796944FF-047B-4FF3-BD5E-3FE3F2A7F3DE}">
      <dsp:nvSpPr>
        <dsp:cNvPr id="0" name=""/>
        <dsp:cNvSpPr/>
      </dsp:nvSpPr>
      <dsp:spPr>
        <a:xfrm>
          <a:off x="8686803" y="495300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6B263-6D3A-47CC-82E4-1E58BCC3163B}">
      <dsp:nvSpPr>
        <dsp:cNvPr id="0" name=""/>
        <dsp:cNvSpPr/>
      </dsp:nvSpPr>
      <dsp:spPr>
        <a:xfrm>
          <a:off x="7315204" y="2883188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Explore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สำรวจ ค้นหา</a:t>
          </a:r>
          <a:endParaRPr lang="en-US" sz="2800" kern="1200" dirty="0"/>
        </a:p>
      </dsp:txBody>
      <dsp:txXfrm>
        <a:off x="7697101" y="3213573"/>
        <a:ext cx="1540656" cy="1332850"/>
      </dsp:txXfrm>
    </dsp:sp>
    <dsp:sp modelId="{E66E2A82-D8AB-4CAF-A549-A895BBC37FAF}">
      <dsp:nvSpPr>
        <dsp:cNvPr id="0" name=""/>
        <dsp:cNvSpPr/>
      </dsp:nvSpPr>
      <dsp:spPr>
        <a:xfrm>
          <a:off x="3886196" y="4576512"/>
          <a:ext cx="2198470" cy="1961007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8FD76-A134-4374-B3BF-70260C32ACB4}">
      <dsp:nvSpPr>
        <dsp:cNvPr id="0" name=""/>
        <dsp:cNvSpPr/>
      </dsp:nvSpPr>
      <dsp:spPr>
        <a:xfrm>
          <a:off x="6019789" y="4648191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Explain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อธิบาย</a:t>
          </a:r>
          <a:endParaRPr lang="en-US" sz="2800" kern="1200" dirty="0"/>
        </a:p>
      </dsp:txBody>
      <dsp:txXfrm>
        <a:off x="6401686" y="4978576"/>
        <a:ext cx="1540656" cy="1332850"/>
      </dsp:txXfrm>
    </dsp:sp>
    <dsp:sp modelId="{1BD18041-BE44-4924-B893-9D788C6BD793}">
      <dsp:nvSpPr>
        <dsp:cNvPr id="0" name=""/>
        <dsp:cNvSpPr/>
      </dsp:nvSpPr>
      <dsp:spPr>
        <a:xfrm>
          <a:off x="2286000" y="2285994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1A912-62B1-4FF2-A885-706E198DED2E}">
      <dsp:nvSpPr>
        <dsp:cNvPr id="0" name=""/>
        <dsp:cNvSpPr/>
      </dsp:nvSpPr>
      <dsp:spPr>
        <a:xfrm>
          <a:off x="3124191" y="914404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Extend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นำความรู้ไปใช้</a:t>
          </a:r>
          <a:endParaRPr lang="en-US" sz="2800" kern="1200" dirty="0"/>
        </a:p>
      </dsp:txBody>
      <dsp:txXfrm>
        <a:off x="3506088" y="1244789"/>
        <a:ext cx="1540656" cy="1332850"/>
      </dsp:txXfrm>
    </dsp:sp>
    <dsp:sp modelId="{5B6266CA-8A4B-477E-BC26-6FCAC3200C56}">
      <dsp:nvSpPr>
        <dsp:cNvPr id="0" name=""/>
        <dsp:cNvSpPr/>
      </dsp:nvSpPr>
      <dsp:spPr>
        <a:xfrm>
          <a:off x="2514595" y="2918004"/>
          <a:ext cx="2304450" cy="19936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Evaluate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ประเมินผล</a:t>
          </a:r>
        </a:p>
      </dsp:txBody>
      <dsp:txXfrm>
        <a:off x="2896492" y="3248389"/>
        <a:ext cx="1540656" cy="1332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4423-5E70-4219-AACC-D7DC77187954}">
      <dsp:nvSpPr>
        <dsp:cNvPr id="0" name=""/>
        <dsp:cNvSpPr/>
      </dsp:nvSpPr>
      <dsp:spPr>
        <a:xfrm>
          <a:off x="-4022364" y="-617453"/>
          <a:ext cx="4793355" cy="4793355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3567F-88CD-4002-8742-A4C147F09F07}">
      <dsp:nvSpPr>
        <dsp:cNvPr id="0" name=""/>
        <dsp:cNvSpPr/>
      </dsp:nvSpPr>
      <dsp:spPr>
        <a:xfrm>
          <a:off x="404009" y="273573"/>
          <a:ext cx="3319100" cy="547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Tahoma" pitchFamily="34" charset="0"/>
              <a:cs typeface="Tahoma" pitchFamily="34" charset="0"/>
            </a:rPr>
            <a:t>Solely Technical Skills</a:t>
          </a:r>
          <a:endParaRPr lang="en-US" sz="1600" kern="1200" dirty="0">
            <a:latin typeface="Tahoma" pitchFamily="34" charset="0"/>
            <a:ea typeface="Tahoma" panose="020B0604030504040204" pitchFamily="34" charset="0"/>
            <a:cs typeface="Tahoma" pitchFamily="34" charset="0"/>
          </a:endParaRPr>
        </a:p>
      </dsp:txBody>
      <dsp:txXfrm>
        <a:off x="404009" y="273573"/>
        <a:ext cx="3319100" cy="547431"/>
      </dsp:txXfrm>
    </dsp:sp>
    <dsp:sp modelId="{FC3B5DEA-300F-4FF1-9A7B-8D6D893A2837}">
      <dsp:nvSpPr>
        <dsp:cNvPr id="0" name=""/>
        <dsp:cNvSpPr/>
      </dsp:nvSpPr>
      <dsp:spPr>
        <a:xfrm>
          <a:off x="61864" y="20514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1CF0F-8FB5-4BDC-B1A9-CFBEF2E11258}">
      <dsp:nvSpPr>
        <dsp:cNvPr id="0" name=""/>
        <dsp:cNvSpPr/>
      </dsp:nvSpPr>
      <dsp:spPr>
        <a:xfrm>
          <a:off x="717864" y="1094863"/>
          <a:ext cx="3005245" cy="547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Tahoma" pitchFamily="34" charset="0"/>
              <a:cs typeface="Tahoma" pitchFamily="34" charset="0"/>
            </a:rPr>
            <a:t>Reproducer of Knowledge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anose="020B0604030504040204" pitchFamily="34" charset="0"/>
            <a:cs typeface="Tahoma" pitchFamily="34" charset="0"/>
          </a:endParaRPr>
        </a:p>
      </dsp:txBody>
      <dsp:txXfrm>
        <a:off x="717864" y="1094863"/>
        <a:ext cx="3005245" cy="547431"/>
      </dsp:txXfrm>
    </dsp:sp>
    <dsp:sp modelId="{EC35D871-F393-4434-B471-0CC5A97CBA96}">
      <dsp:nvSpPr>
        <dsp:cNvPr id="0" name=""/>
        <dsp:cNvSpPr/>
      </dsp:nvSpPr>
      <dsp:spPr>
        <a:xfrm>
          <a:off x="375719" y="102643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46E3F-D7D3-4DDF-A762-FE028809E86B}">
      <dsp:nvSpPr>
        <dsp:cNvPr id="0" name=""/>
        <dsp:cNvSpPr/>
      </dsp:nvSpPr>
      <dsp:spPr>
        <a:xfrm>
          <a:off x="717864" y="1799777"/>
          <a:ext cx="3005245" cy="78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Tahoma" pitchFamily="34" charset="0"/>
              <a:cs typeface="Tahoma" pitchFamily="34" charset="0"/>
            </a:rPr>
            <a:t>Dependent Learner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anose="020B0604030504040204" pitchFamily="34" charset="0"/>
            <a:cs typeface="Tahoma" pitchFamily="34" charset="0"/>
          </a:endParaRPr>
        </a:p>
      </dsp:txBody>
      <dsp:txXfrm>
        <a:off x="717864" y="1799777"/>
        <a:ext cx="3005245" cy="780183"/>
      </dsp:txXfrm>
    </dsp:sp>
    <dsp:sp modelId="{C9D6A879-5185-41EE-B061-889339751070}">
      <dsp:nvSpPr>
        <dsp:cNvPr id="0" name=""/>
        <dsp:cNvSpPr/>
      </dsp:nvSpPr>
      <dsp:spPr>
        <a:xfrm>
          <a:off x="375719" y="184772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76145-AAFA-46AD-A5F7-D9743A49ACDE}">
      <dsp:nvSpPr>
        <dsp:cNvPr id="0" name=""/>
        <dsp:cNvSpPr/>
      </dsp:nvSpPr>
      <dsp:spPr>
        <a:xfrm>
          <a:off x="404009" y="2737443"/>
          <a:ext cx="3319100" cy="547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Tahoma" pitchFamily="34" charset="0"/>
              <a:cs typeface="Tahoma" pitchFamily="34" charset="0"/>
            </a:rPr>
            <a:t>Passive Learner</a:t>
          </a:r>
          <a:endParaRPr lang="en-US" sz="1600" b="0" kern="1200" dirty="0" smtClean="0">
            <a:latin typeface="Tahoma" pitchFamily="34" charset="0"/>
            <a:cs typeface="Tahoma" pitchFamily="34" charset="0"/>
          </a:endParaRPr>
        </a:p>
      </dsp:txBody>
      <dsp:txXfrm>
        <a:off x="404009" y="2737443"/>
        <a:ext cx="3319100" cy="547431"/>
      </dsp:txXfrm>
    </dsp:sp>
    <dsp:sp modelId="{7643D40E-2DDE-48AB-A345-727F9293A017}">
      <dsp:nvSpPr>
        <dsp:cNvPr id="0" name=""/>
        <dsp:cNvSpPr/>
      </dsp:nvSpPr>
      <dsp:spPr>
        <a:xfrm>
          <a:off x="61864" y="266901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4423-5E70-4219-AACC-D7DC77187954}">
      <dsp:nvSpPr>
        <dsp:cNvPr id="0" name=""/>
        <dsp:cNvSpPr/>
      </dsp:nvSpPr>
      <dsp:spPr>
        <a:xfrm>
          <a:off x="-4041372" y="-617453"/>
          <a:ext cx="4793355" cy="4793355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3567F-88CD-4002-8742-A4C147F09F07}">
      <dsp:nvSpPr>
        <dsp:cNvPr id="0" name=""/>
        <dsp:cNvSpPr/>
      </dsp:nvSpPr>
      <dsp:spPr>
        <a:xfrm>
          <a:off x="385001" y="273573"/>
          <a:ext cx="3511188" cy="547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Generic Skills Integration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anose="020B0604030504040204" pitchFamily="34" charset="0"/>
            <a:cs typeface="Tahoma" pitchFamily="34" charset="0"/>
          </a:endParaRPr>
        </a:p>
      </dsp:txBody>
      <dsp:txXfrm>
        <a:off x="385001" y="273573"/>
        <a:ext cx="3511188" cy="547431"/>
      </dsp:txXfrm>
    </dsp:sp>
    <dsp:sp modelId="{FC3B5DEA-300F-4FF1-9A7B-8D6D893A2837}">
      <dsp:nvSpPr>
        <dsp:cNvPr id="0" name=""/>
        <dsp:cNvSpPr/>
      </dsp:nvSpPr>
      <dsp:spPr>
        <a:xfrm>
          <a:off x="42856" y="20514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1CF0F-8FB5-4BDC-B1A9-CFBEF2E11258}">
      <dsp:nvSpPr>
        <dsp:cNvPr id="0" name=""/>
        <dsp:cNvSpPr/>
      </dsp:nvSpPr>
      <dsp:spPr>
        <a:xfrm>
          <a:off x="660840" y="1094863"/>
          <a:ext cx="3273366" cy="54743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Producer of Knowledge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anose="020B0604030504040204" pitchFamily="34" charset="0"/>
            <a:cs typeface="Tahoma" pitchFamily="34" charset="0"/>
          </a:endParaRPr>
        </a:p>
      </dsp:txBody>
      <dsp:txXfrm>
        <a:off x="660840" y="1094863"/>
        <a:ext cx="3273366" cy="547431"/>
      </dsp:txXfrm>
    </dsp:sp>
    <dsp:sp modelId="{EC35D871-F393-4434-B471-0CC5A97CBA96}">
      <dsp:nvSpPr>
        <dsp:cNvPr id="0" name=""/>
        <dsp:cNvSpPr/>
      </dsp:nvSpPr>
      <dsp:spPr>
        <a:xfrm>
          <a:off x="159903" y="1051301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46E3F-D7D3-4DDF-A762-FE028809E86B}">
      <dsp:nvSpPr>
        <dsp:cNvPr id="0" name=""/>
        <dsp:cNvSpPr/>
      </dsp:nvSpPr>
      <dsp:spPr>
        <a:xfrm>
          <a:off x="698856" y="1799777"/>
          <a:ext cx="3197333" cy="780183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Autonomous Learner</a:t>
          </a:r>
          <a:endParaRPr lang="en-U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Tahoma" panose="020B0604030504040204" pitchFamily="34" charset="0"/>
            <a:cs typeface="Tahoma" pitchFamily="34" charset="0"/>
          </a:endParaRPr>
        </a:p>
      </dsp:txBody>
      <dsp:txXfrm>
        <a:off x="698856" y="1799777"/>
        <a:ext cx="3197333" cy="780183"/>
      </dsp:txXfrm>
    </dsp:sp>
    <dsp:sp modelId="{C9D6A879-5185-41EE-B061-889339751070}">
      <dsp:nvSpPr>
        <dsp:cNvPr id="0" name=""/>
        <dsp:cNvSpPr/>
      </dsp:nvSpPr>
      <dsp:spPr>
        <a:xfrm>
          <a:off x="356711" y="184772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76145-AAFA-46AD-A5F7-D9743A49ACDE}">
      <dsp:nvSpPr>
        <dsp:cNvPr id="0" name=""/>
        <dsp:cNvSpPr/>
      </dsp:nvSpPr>
      <dsp:spPr>
        <a:xfrm>
          <a:off x="385001" y="2737443"/>
          <a:ext cx="3511188" cy="54743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Active Learner</a:t>
          </a:r>
          <a:endParaRPr lang="en-US" sz="1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385001" y="2737443"/>
        <a:ext cx="3511188" cy="547431"/>
      </dsp:txXfrm>
    </dsp:sp>
    <dsp:sp modelId="{7643D40E-2DDE-48AB-A345-727F9293A017}">
      <dsp:nvSpPr>
        <dsp:cNvPr id="0" name=""/>
        <dsp:cNvSpPr/>
      </dsp:nvSpPr>
      <dsp:spPr>
        <a:xfrm>
          <a:off x="42856" y="2669014"/>
          <a:ext cx="684289" cy="68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513" cy="469424"/>
          </a:xfrm>
          <a:prstGeom prst="rect">
            <a:avLst/>
          </a:prstGeom>
        </p:spPr>
        <p:txBody>
          <a:bodyPr vert="horz" lIns="93192" tIns="46597" rIns="93192" bIns="465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05" y="2"/>
            <a:ext cx="3078513" cy="469424"/>
          </a:xfrm>
          <a:prstGeom prst="rect">
            <a:avLst/>
          </a:prstGeom>
        </p:spPr>
        <p:txBody>
          <a:bodyPr vert="horz" lIns="93192" tIns="46597" rIns="93192" bIns="465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E811E7-1B52-4BCB-B4FB-36EBFED81E7C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2" tIns="46597" rIns="93192" bIns="465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18" y="4460281"/>
            <a:ext cx="5682643" cy="4224813"/>
          </a:xfrm>
          <a:prstGeom prst="rect">
            <a:avLst/>
          </a:prstGeom>
        </p:spPr>
        <p:txBody>
          <a:bodyPr vert="horz" lIns="93192" tIns="46597" rIns="93192" bIns="4659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545"/>
            <a:ext cx="3078513" cy="469424"/>
          </a:xfrm>
          <a:prstGeom prst="rect">
            <a:avLst/>
          </a:prstGeom>
        </p:spPr>
        <p:txBody>
          <a:bodyPr vert="horz" lIns="93192" tIns="46597" rIns="93192" bIns="465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05" y="8917545"/>
            <a:ext cx="3078513" cy="469424"/>
          </a:xfrm>
          <a:prstGeom prst="rect">
            <a:avLst/>
          </a:prstGeom>
        </p:spPr>
        <p:txBody>
          <a:bodyPr vert="horz" lIns="93192" tIns="46597" rIns="93192" bIns="465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89BA05-7F2C-40E9-A465-23722BB01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754B1A-266C-4789-A2EC-C1C1841372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0088"/>
            <a:ext cx="4673600" cy="35052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52B43-47C2-425B-BF3D-A2B563CE2181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9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9BA05-7F2C-40E9-A465-23722BB019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5BA99-8633-41D9-A62C-E138EC9056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1675"/>
            <a:ext cx="4710112" cy="3532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12" y="4462269"/>
            <a:ext cx="5208260" cy="422353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just">
              <a:defRPr/>
            </a:pPr>
            <a:endParaRPr lang="th-TH" sz="1600" dirty="0">
              <a:solidFill>
                <a:srgbClr val="000000"/>
              </a:solidFill>
              <a:latin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5BA99-8633-41D9-A62C-E138EC9056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1675"/>
            <a:ext cx="4710112" cy="3532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12" y="4462269"/>
            <a:ext cx="5208260" cy="422353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just">
              <a:defRPr/>
            </a:pPr>
            <a:endParaRPr lang="th-TH" sz="1600" dirty="0">
              <a:solidFill>
                <a:srgbClr val="000000"/>
              </a:solidFill>
              <a:latin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5BA99-8633-41D9-A62C-E138EC9056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1675"/>
            <a:ext cx="4710112" cy="3532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12" y="4462269"/>
            <a:ext cx="5208260" cy="4223538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just">
              <a:defRPr/>
            </a:pPr>
            <a:endParaRPr lang="th-TH" sz="1600" dirty="0">
              <a:solidFill>
                <a:srgbClr val="000000"/>
              </a:solidFill>
              <a:latin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68562" y="8834215"/>
            <a:ext cx="3037371" cy="4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4" tIns="45736" rIns="91474" bIns="4573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6290B9-7309-44BB-B42D-06453A89B72A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773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4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926B-7FEF-4B26-A55C-3DA242241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1B2C-38D4-485C-9CD4-FF30AEF9D5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11B2C-38D4-485C-9CD4-FF30AEF9D5FB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837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74FB7-9C01-476E-A090-222EDF0152D1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76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0DE6A-7DA9-44B8-A98D-370A16FC4A9D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14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640886-E3D3-4593-8133-E2781F9E4171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43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B6789-D96B-4587-8D3D-9A7C593FA8A2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201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E0FDE-91C8-4DBC-BBB5-4D882AFCA30B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10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8AA3C-9059-439C-9B89-BF5499C0BB51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70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461EC-C01C-48D2-B0E9-F04A185D0A78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9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73E07-6777-4D10-9B1F-6C37A4702CB8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312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60349"/>
            <a:ext cx="2114550" cy="5911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0349"/>
            <a:ext cx="6191250" cy="5911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3DAF6-6247-4885-AC92-7AEA49C282D1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4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4FB7-9C01-476E-A090-222EDF0152D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349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D6E10-4993-495A-B936-F62D6B4C17D1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25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0D2A1-9CFB-4AEB-B6B4-7EB4EFA2672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002590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63DC9-226F-4288-9E52-25066C42957C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B6012-064F-4852-B81A-55A76721EB8C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19403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12D47-C94A-4B32-AA60-D288330BBB3F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40A63-958D-4124-ACDD-67424ACCC309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09135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D27C7-A3D2-45E8-A2A1-15FD87A0627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B214B-457A-4ADA-8767-49EB1C3A8E80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46178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3AE79-E9C2-4F6E-916D-AA610576D60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46A3E-A640-49CB-AC01-E03F9CBB9835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08450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7C634-643A-4AE5-9295-9562A6622526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AA37F1-86E8-4CAF-86FE-B6870315CA43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0565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27498-3D4A-4CBB-88F7-25BD94BAD2F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22764-0874-4CA4-AB01-FE7AFFF75AE0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99080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848A-F801-41DA-9CBA-AABD778791A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AAE92-E92F-4B3F-9910-296CD2B020F3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25393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2E19A-31F1-4520-84FD-B495B073A2B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CDD67-7BBD-4B93-9063-D940E579F982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063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E6A-7DA9-44B8-A98D-370A16FC4A9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4C5B7-3071-4553-B3B6-060B4D4477E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4C8F9-8213-45A3-849C-F63CEC312497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28833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F5066-9E99-4A02-8B26-EC4E19146F7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38160-F3D8-4FE1-81DF-47F0A1EE43B0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09461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59A0B-C719-4BAE-8CCD-E2563977D63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E66862-39E7-4617-A541-267B3C68D5CF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312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0886-E3D3-4593-8133-E2781F9E41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6789-D96B-4587-8D3D-9A7C593FA8A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0FDE-91C8-4DBC-BBB5-4D882AFCA3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AA3C-9059-439C-9B89-BF5499C0BB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61EC-C01C-48D2-B0E9-F04A185D0A7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73E07-6777-4D10-9B1F-6C37A4702C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60349"/>
            <a:ext cx="2114550" cy="5911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0349"/>
            <a:ext cx="6191250" cy="5911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DAF6-6247-4885-AC92-7AEA49C282D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BE68-3AC1-42C5-AD73-6746EC5F5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349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6E10-4993-495A-B936-F62D6B4C17D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53D3-0B52-42E3-875C-938E517D5DE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ED4B-092E-465C-9876-6744E27DDEA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23B1-8B49-490C-848B-E370446733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17B6-8868-4BCF-AFC4-B76B3EAD98C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12EF-2422-4B62-AD1E-897C84F264B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8E3-C52D-4D99-876A-AEC3E104D75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4B3A-32ED-4046-A842-103D82749B2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7A54-D31E-4DAC-88B0-F539497D60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CA91-C186-4EDB-AAB4-B0DBDD5E783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22225" y="658654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CB9F-BF14-4612-861D-EBAA7A17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3B97-27EB-4014-AB42-EC18ECB4DD9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5E0F-4B40-4C30-801A-4BDF8D97947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9"/>
            <a:ext cx="91440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5519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1742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itech.sanook.com/story_picture/m/12772_00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34" y="46013"/>
            <a:ext cx="1428760" cy="1047739"/>
          </a:xfrm>
          <a:prstGeom prst="round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066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419542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794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6423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1977F-77D0-408A-96A8-AA3BD448D7BA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F6D33A-80C6-4F47-8CF9-A90278D538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7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962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5C65-0F31-47D5-B6D8-37432E468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EA204A-893E-4740-BDA3-5964FB692486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A6124B-7003-4897-AE40-04A724BD8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19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FFBE6C-0345-4660-917C-9A8DAE88797B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E500E1-64A0-4D7C-9638-EC56CCA67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3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A8AB5-B394-4AA2-AB31-FF2AC5CD875A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AEDF8C-BBAD-436E-B59F-BF2DDD5E4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86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2305A9-8F09-4BDF-AF0E-189505ADD52A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9FCAB7-B22A-4D2D-A2F8-88773B679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94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EB981F-98AB-458E-AA83-51A39083B338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7A1AAE-A185-4EE3-99D2-45280E8E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64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9E87AA-39E7-40FB-B5E9-ACCAB578A703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364BB5-047C-4D97-A145-4D02D09BB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9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5C9039-4E3C-4BEA-91E0-7862E505F6A3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6FD825-40B0-4711-AC98-27FE50115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84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F47A3-B91C-4F6B-A714-CDD228EA6A86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561FFE-52D3-4209-961C-D49EFFBC3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20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0BFDE0-9781-4FB4-AE3B-FB9A8B92CD1B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AC6DDA-FF15-4A31-891C-D28A25A11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65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BAA422-A0C1-4429-9809-0C51F0C00927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3F34C9-9A68-4CC2-841C-42D3330A3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2225" y="658654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904B-71D3-498F-B8CF-B23837DBC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81825" y="6559553"/>
            <a:ext cx="2133600" cy="366183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99881D-A1D8-48FE-817C-3CBF9FFF6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09932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66EF2-D642-44BE-93AF-1D054BDCDEB3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1313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023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30A6C-6E36-4384-832E-ECAA9CF60C1E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011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AA3AC-38FE-4A35-BAEA-939B0C861774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5515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CDD6C-48AB-477F-B83A-39BDB16AD9B4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5961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31A85-BA19-4C50-87C6-3B8CD967B1D3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912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CEF7E-E601-45BA-BB65-BEF8831DF7B5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9448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082CF-B91C-4996-9817-464ADC376DDA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8792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DF404-B392-47C3-908D-DE72FB7040F2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44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2225" y="658654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C0F1-3708-40E8-B855-EA63ECA2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B8C15-8D87-4F14-9027-D45BDA22524B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2997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EDDB-4799-44CB-B0E8-841ECE33F445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023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>
          <a:xfrm>
            <a:off x="8604000" y="6652800"/>
            <a:ext cx="432000" cy="216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D2304-24A7-4E4C-82B3-924AC4FEAFAD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7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2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365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2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88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59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70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85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203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2225" y="658654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8E11-3AF3-48D5-92F5-99DB9EB62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68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22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2039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293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10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258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41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81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6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0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2225" y="658654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75B2-360B-4555-B7AD-DD7C7D8F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45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86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20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82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327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223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66EF2-D642-44BE-93AF-1D054BDCDEB3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34684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2882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30A6C-6E36-4384-832E-ECAA9CF60C1E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33439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AA3AC-38FE-4A35-BAEA-939B0C861774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414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6" y="2819400"/>
            <a:ext cx="2892425" cy="3886200"/>
            <a:chOff x="3984" y="1257"/>
            <a:chExt cx="1678" cy="2919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4416" y="1257"/>
              <a:ext cx="577" cy="2871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4752" y="1803"/>
              <a:ext cx="647" cy="2325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984" y="2269"/>
              <a:ext cx="566" cy="1907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4505" y="2582"/>
              <a:ext cx="1157" cy="1594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165851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533400" y="2490788"/>
            <a:ext cx="5562600" cy="1676400"/>
          </a:xfrm>
        </p:spPr>
        <p:txBody>
          <a:bodyPr/>
          <a:lstStyle>
            <a:lvl1pPr>
              <a:lnSpc>
                <a:spcPct val="90000"/>
              </a:lnSpc>
              <a:defRPr sz="4800">
                <a:ea typeface="Gulim" pitchFamily="34" charset="-127"/>
              </a:defRPr>
            </a:lvl1pPr>
          </a:lstStyle>
          <a:p>
            <a:r>
              <a:rPr lang="en-US" altLang="ko-KR"/>
              <a:t>PowerPoint</a:t>
            </a:r>
            <a:br>
              <a:rPr lang="en-US" altLang="ko-KR"/>
            </a:br>
            <a:r>
              <a:rPr lang="en-US" altLang="ko-KR"/>
              <a:t>Template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CDD6C-48AB-477F-B83A-39BDB16AD9B4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9708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31A85-BA19-4C50-87C6-3B8CD967B1D3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5986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CEF7E-E601-45BA-BB65-BEF8831DF7B5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940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082CF-B91C-4996-9817-464ADC376DDA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5507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DF404-B392-47C3-908D-DE72FB7040F2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8932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7B8C15-8D87-4F14-9027-D45BDA22524B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245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7EDDB-4799-44CB-B0E8-841ECE33F445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1038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8604000" y="6678000"/>
            <a:ext cx="0" cy="1800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540000" y="1584000"/>
            <a:ext cx="8064000" cy="288000"/>
          </a:xfrm>
        </p:spPr>
        <p:txBody>
          <a:bodyPr lIns="0" tIns="0" rIns="0" bIns="0"/>
          <a:lstStyle>
            <a:lvl1pPr marL="0" indent="0">
              <a:spcBef>
                <a:spcPts val="833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tx1"/>
                </a:solidFill>
              </a:defRPr>
            </a:lvl2pPr>
            <a:lvl3pPr>
              <a:buNone/>
              <a:defRPr sz="1600">
                <a:solidFill>
                  <a:schemeClr val="tx1"/>
                </a:solidFill>
              </a:defRPr>
            </a:lvl3pPr>
            <a:lvl4pPr>
              <a:buNone/>
              <a:defRPr sz="1600">
                <a:solidFill>
                  <a:schemeClr val="tx1"/>
                </a:solidFill>
              </a:defRPr>
            </a:lvl4pPr>
            <a:lvl5pP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>
          <a:xfrm>
            <a:off x="8604000" y="6652800"/>
            <a:ext cx="432000" cy="216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D2304-24A7-4E4C-82B3-924AC4FEAFAD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0271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53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6" y="2819400"/>
            <a:ext cx="2892425" cy="3886200"/>
            <a:chOff x="3984" y="1257"/>
            <a:chExt cx="1678" cy="2919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4416" y="1257"/>
              <a:ext cx="577" cy="2871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4752" y="1803"/>
              <a:ext cx="647" cy="2325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984" y="2269"/>
              <a:ext cx="566" cy="1907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4505" y="2582"/>
              <a:ext cx="1157" cy="1594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5764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165851"/>
            <a:ext cx="9144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533400" y="2490788"/>
            <a:ext cx="5562600" cy="1676400"/>
          </a:xfrm>
        </p:spPr>
        <p:txBody>
          <a:bodyPr/>
          <a:lstStyle>
            <a:lvl1pPr>
              <a:lnSpc>
                <a:spcPct val="90000"/>
              </a:lnSpc>
              <a:defRPr sz="4800">
                <a:ea typeface="Gulim" pitchFamily="34" charset="-127"/>
              </a:defRPr>
            </a:lvl1pPr>
          </a:lstStyle>
          <a:p>
            <a:r>
              <a:rPr lang="en-US" altLang="ko-KR"/>
              <a:t>PowerPoint</a:t>
            </a:r>
            <a:br>
              <a:rPr lang="en-US" altLang="ko-KR"/>
            </a:br>
            <a:r>
              <a:rPr lang="en-US" altLang="ko-KR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11715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15C0F6-C0E9-40AE-B75E-692DB8CDE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640513"/>
            <a:ext cx="9144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00444" y="6618293"/>
            <a:ext cx="1857375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www.nesdb.go.th</a:t>
            </a:r>
            <a:endParaRPr lang="th-TH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0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1143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2"/>
                </a:solidFill>
                <a:latin typeface="+mn-lt"/>
                <a:ea typeface="Gulim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C7FD6-5E10-4475-9E06-41AD851CEFD6}" type="slidenum"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Verdana"/>
                <a:ea typeface="Gulim" pitchFamily="34" charset="-127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Verdana"/>
              <a:ea typeface="Gulim" pitchFamily="34" charset="-127"/>
              <a:cs typeface="Arial" pitchFamily="34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6034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th-TH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th-T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8D0AB-BC05-424E-BF80-B0F21A401A7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1F0F7-9D37-4506-95DD-8884D62B45E6}" type="slidenum">
              <a: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63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 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1143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2"/>
                </a:solidFill>
                <a:latin typeface="+mn-lt"/>
                <a:ea typeface="Gulim" pitchFamily="34" charset="-127"/>
              </a:defRPr>
            </a:lvl1pPr>
          </a:lstStyle>
          <a:p>
            <a:pPr>
              <a:defRPr/>
            </a:pPr>
            <a:fld id="{2E1C7FD6-5E10-4475-9E06-41AD851CEFD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6034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FFEF-C29C-4F03-B42B-E2B8C175F21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17/08/63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0A670D89-B9BD-4C12-9068-567D0FA1355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597651"/>
            <a:ext cx="9144000" cy="153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39688" y="6500284"/>
            <a:ext cx="2232026" cy="292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3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3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3484565" y="6593419"/>
            <a:ext cx="223202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www.nesdb.go.th</a:t>
            </a:r>
            <a:endParaRPr lang="th-TH" sz="9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42126" y="6536267"/>
            <a:ext cx="2232025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th-TH" sz="11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หน้า </a:t>
            </a:r>
            <a:fld id="{2B821B9B-8902-4C73-B18B-8CB579654AA0}" type="slidenum">
              <a:rPr lang="en-US" sz="110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th-TH" sz="1100" dirty="0" smtClean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99D2BAA-89C3-412B-BAD3-EDB4EEAC3F1E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43D5955-528C-4BF5-BB07-32340E157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75D27-D306-43BF-AD67-4D91AC1B309B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408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8/17/2020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75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D8B72E0-C94F-4E65-B596-40C0FA67D74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8/17/2020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C6D2F2-1F23-4EA6-B398-D93618D7BD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4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75D27-D306-43BF-AD67-4D91AC1B309B}" type="slidenum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351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11" t="12708" r="9877" b="11111"/>
          <a:stretch/>
        </p:blipFill>
        <p:spPr>
          <a:xfrm>
            <a:off x="152400" y="3268774"/>
            <a:ext cx="3722613" cy="35892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5105400"/>
            <a:ext cx="716280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737607" y="5426993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 i="1" dirty="0" smtClean="0">
                <a:solidFill>
                  <a:srgbClr val="204C82"/>
                </a:solidFill>
                <a:latin typeface="TH SarabunPSK" pitchFamily="34" charset="-34"/>
                <a:cs typeface="TH SarabunPSK" pitchFamily="34" charset="-34"/>
              </a:rPr>
              <a:t>ดร.ศิริพรรณ  ชุมนุม</a:t>
            </a:r>
          </a:p>
          <a:p>
            <a:pPr algn="ctr"/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</a:t>
            </a:r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บรรยายตามโครงการยกระดับกระบวนทัศน์เพื่อพัฒนาหลักสูตร</a:t>
            </a:r>
          </a:p>
          <a:p>
            <a:pPr algn="ctr"/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อาชีวะทันสมัยสู่การพัฒนาผลงานทางวิชาการ</a:t>
            </a:r>
            <a:endParaRPr lang="th-TH" sz="2000" b="1" i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26</a:t>
            </a:r>
            <a:r>
              <a:rPr lang="en-US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สิงหาคม </a:t>
            </a:r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2563 ณ วิทยาลัยอาชีวศึกษาอุดรธานี </a:t>
            </a:r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000" b="1" i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20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endParaRPr lang="th-TH" sz="2000" b="1" i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772" y="313796"/>
            <a:ext cx="2244634" cy="1683476"/>
          </a:xfrm>
          <a:prstGeom prst="rect">
            <a:avLst/>
          </a:prstGeom>
        </p:spPr>
      </p:pic>
      <p:pic>
        <p:nvPicPr>
          <p:cNvPr id="1028" name="Picture 4" descr="à¸à¸¥à¸à¸²à¸£à¸à¹à¸à¸«à¸²à¸£à¸¹à¸à¸ à¸²à¸à¸ªà¸³à¸«à¸£à¸±à¸ 4.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272" y="698032"/>
            <a:ext cx="38862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อาชีวศึกษาคุณภาพสูงกับการพัฒนาผลงานทางวิชาการ</a:t>
            </a:r>
            <a:b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34300"/>
            <a:ext cx="8183880" cy="8372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แนวโน้มความต้องการกำลังคน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/>
          </p:nvPr>
        </p:nvGraphicFramePr>
        <p:xfrm>
          <a:off x="1142976" y="1285860"/>
          <a:ext cx="692948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052" y="5945223"/>
            <a:ext cx="913486" cy="7699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B043B-947D-4630-954E-C5EF098F3A6E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6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79"/>
          <a:stretch/>
        </p:blipFill>
        <p:spPr bwMode="auto">
          <a:xfrm>
            <a:off x="0" y="3739999"/>
            <a:ext cx="9144000" cy="53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244884" y="2295804"/>
            <a:ext cx="4822916" cy="2836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420833"/>
            <a:ext cx="4419600" cy="471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การขยายปริมาณผู้เรียน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ศูนย์ความเป็นเลิศ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</a:t>
            </a:r>
            <a:r>
              <a:rPr lang="en-US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Multi Skills, Re-Skills, Up-Skills, New Skills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en-US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การแก้ปัญหาบุคลากร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</a:t>
            </a:r>
            <a:r>
              <a:rPr lang="en-US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การเตรียมคนยุคใหม่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th-TH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::</a:t>
            </a: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endParaRPr lang="en-US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  <a:p>
            <a:pPr marL="0" indent="0">
              <a:buNone/>
            </a:pPr>
            <a:endParaRPr lang="th-TH" sz="28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534" y="1008078"/>
            <a:ext cx="861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เครือข่ายความ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ร่วมมือเพื่อ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ทักษะใน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ศตวรรษที่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21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ngsana New" panose="02020603050405020304" pitchFamily="18" charset="-34"/>
              </a:rPr>
              <a:t>:</a:t>
            </a:r>
            <a:r>
              <a:rPr lang="th-TH" sz="2800" b="1" dirty="0" smtClean="0">
                <a:solidFill>
                  <a:srgbClr val="002060"/>
                </a:solidFill>
                <a:latin typeface="Calibri" panose="020F0502020204030204"/>
                <a:cs typeface="Angsana New" panose="02020603050405020304" pitchFamily="18" charset="-34"/>
              </a:rPr>
              <a:t> การขับเคลื่อนนโยบาย สอศ.ปี 2563</a:t>
            </a:r>
            <a:endParaRPr lang="en-US" sz="2800" b="1" dirty="0" smtClean="0">
              <a:solidFill>
                <a:srgbClr val="002060"/>
              </a:solidFill>
              <a:latin typeface="Calibri" panose="020F0502020204030204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rgbClr val="002060"/>
              </a:solidFill>
              <a:latin typeface="Calibri" panose="020F0502020204030204"/>
              <a:cs typeface="Angsana New" panose="02020603050405020304" pitchFamily="18" charset="-34"/>
            </a:endParaRPr>
          </a:p>
        </p:txBody>
      </p:sp>
      <p:sp>
        <p:nvSpPr>
          <p:cNvPr id="5" name="AutoShape 4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57800" y="4724400"/>
            <a:ext cx="4191000" cy="275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                              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/>
            </a:r>
            <a:b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 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88688"/>
            <a:ext cx="722438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à¸à¸¥à¸à¸²à¸£à¸à¹à¸à¸«à¸²à¸£à¸¹à¸à¸ à¸²à¸à¸ªà¸³à¸«à¸£à¸±à¸ manpow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" y="1988840"/>
            <a:ext cx="4769597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920750" y="3942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2333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482639"/>
            <a:ext cx="8388424" cy="864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การสร้างเครือข่ายความร่วมมือ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222" y="638529"/>
            <a:ext cx="440642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038600" y="2482866"/>
            <a:ext cx="4720318" cy="3538421"/>
          </a:xfrm>
          <a:prstGeom prst="rect">
            <a:avLst/>
          </a:prstGeom>
          <a:solidFill>
            <a:srgbClr val="0020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20" name="Rectangle 19"/>
          <p:cNvSpPr/>
          <p:nvPr/>
        </p:nvSpPr>
        <p:spPr>
          <a:xfrm>
            <a:off x="4419600" y="2667000"/>
            <a:ext cx="4622329" cy="3068819"/>
          </a:xfrm>
          <a:prstGeom prst="rect">
            <a:avLst/>
          </a:prstGeom>
          <a:noFill/>
        </p:spPr>
        <p:txBody>
          <a:bodyPr wrap="square" lIns="91408" tIns="45703" rIns="91408" bIns="45703" anchor="ctr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การแลกเปลี่ยนข้อมูล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การประสานประโยชน์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การร่วมมือ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การรักษาและต่อยอดความสัมพันธ์</a:t>
            </a:r>
          </a:p>
        </p:txBody>
      </p:sp>
    </p:spTree>
    <p:extLst>
      <p:ext uri="{BB962C8B-B14F-4D97-AF65-F5344CB8AC3E}">
        <p14:creationId xmlns:p14="http://schemas.microsoft.com/office/powerpoint/2010/main" val="34382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Text Box 20"/>
          <p:cNvSpPr txBox="1">
            <a:spLocks noChangeArrowheads="1"/>
          </p:cNvSpPr>
          <p:nvPr/>
        </p:nvSpPr>
        <p:spPr bwMode="auto">
          <a:xfrm flipH="1">
            <a:off x="5437188" y="3894203"/>
            <a:ext cx="34782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Promote the better health 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chemeClr val="bg1"/>
                </a:solidFill>
              </a:rPr>
              <a:t>and quality of people life</a:t>
            </a:r>
            <a:endParaRPr lang="th-TH" sz="1400" b="1" dirty="0">
              <a:solidFill>
                <a:schemeClr val="bg1"/>
              </a:solidFill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37" name="Slide Number Placeholder 1"/>
          <p:cNvSpPr txBox="1">
            <a:spLocks/>
          </p:cNvSpPr>
          <p:nvPr/>
        </p:nvSpPr>
        <p:spPr>
          <a:xfrm>
            <a:off x="7010400" y="6569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70D89-B9BD-4C12-9068-567D0FA1355B}" type="slidenum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Cordia New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1066800" y="152400"/>
            <a:ext cx="7086600" cy="533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หลักการอาชีวศึกษา 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2667000" y="1066800"/>
            <a:ext cx="6400800" cy="2751835"/>
          </a:xfrm>
          <a:prstGeom prst="homePlate">
            <a:avLst>
              <a:gd name="adj" fmla="val 1441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เป็นไปตามความต้องการของตลาดแรงงาน/</a:t>
            </a:r>
            <a:b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การประกอบอาชีพ  มาตรฐานอาชีพ/มาตรฐานการปฏิบัติงาน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เป็นความถนัด ความสนใจของผู้เรียน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เป็นกระบวนการที่สร้างศักดิ์ศรี และคุณค่าของบุคคลที่มีความสามารถในการปฏิบัติงาน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3818634"/>
            <a:ext cx="6934200" cy="3039365"/>
          </a:xfrm>
          <a:prstGeom prst="homePlate">
            <a:avLst>
              <a:gd name="adj" fmla="val 200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ความสำคัญกับการเรียนรู้ด้วยการลงมือปฏิบัติ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ความสำคัญเครื่องมือ อุปกรณ์ อาคารสถานที่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ฝึก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ปฏิบัติงาน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ตามลักษณะวิชาชีพ ที่เพียงพอ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เหมาะสม</a:t>
            </a:r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ความสำคัญครูที่ได้รับฝึกฝนโดยเฉพาะ  </a:t>
            </a:r>
            <a:b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ผู้มีประสบการณ์ในอาชีพ</a:t>
            </a:r>
          </a:p>
        </p:txBody>
      </p:sp>
      <p:pic>
        <p:nvPicPr>
          <p:cNvPr id="1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50" y="4653799"/>
            <a:ext cx="2198650" cy="172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76" y="1561420"/>
            <a:ext cx="2350123" cy="1762593"/>
          </a:xfrm>
          <a:prstGeom prst="hexagon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0A670D89-B9BD-4C12-9068-567D0FA1355B}" type="slidenum">
              <a:rPr lang="th-TH" sz="1600" smtClean="0">
                <a:solidFill>
                  <a:sysClr val="windowText" lastClr="000000">
                    <a:tint val="75000"/>
                  </a:sysClr>
                </a:solidFill>
                <a:latin typeface="Arial" pitchFamily="34" charset="0"/>
              </a:rPr>
              <a:pPr algn="r">
                <a:defRPr/>
              </a:pPr>
              <a:t>14</a:t>
            </a:fld>
            <a:endParaRPr lang="th-TH" sz="1600">
              <a:solidFill>
                <a:sysClr val="windowText" lastClr="000000">
                  <a:tint val="75000"/>
                </a:sysClr>
              </a:solidFill>
              <a:latin typeface="Arial" pitchFamily="34" charset="0"/>
            </a:endParaRPr>
          </a:p>
        </p:txBody>
      </p:sp>
      <p:pic>
        <p:nvPicPr>
          <p:cNvPr id="11266" name="Picture 2" descr="à¸à¸¥à¸à¸²à¸£à¸à¹à¸à¸«à¸²à¸£à¸¹à¸à¸ à¸²à¸à¸ªà¸³à¸«à¸£à¸±à¸ Vocational Educ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49" y="194066"/>
            <a:ext cx="5233365" cy="44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10199" y="1209581"/>
            <a:ext cx="3666123" cy="18250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6357" y="1660428"/>
            <a:ext cx="4227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th-TH" sz="5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การศึกษาเพื่อชีวิต</a:t>
            </a:r>
            <a:endParaRPr lang="th-TH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8890" y="4953000"/>
            <a:ext cx="1517510" cy="914401"/>
            <a:chOff x="1604" y="681958"/>
            <a:chExt cx="1844166" cy="3048001"/>
          </a:xfrm>
        </p:grpSpPr>
        <p:sp>
          <p:nvSpPr>
            <p:cNvPr id="23" name="Rounded Rectangle 22"/>
            <p:cNvSpPr/>
            <p:nvPr/>
          </p:nvSpPr>
          <p:spPr>
            <a:xfrm>
              <a:off x="1604" y="681958"/>
              <a:ext cx="1844166" cy="304800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55618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Formal</a:t>
              </a:r>
              <a:endParaRPr lang="th-TH" sz="36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29297" y="4982946"/>
            <a:ext cx="3966238" cy="876872"/>
            <a:chOff x="2306812" y="681958"/>
            <a:chExt cx="1844166" cy="3055682"/>
          </a:xfrm>
          <a:solidFill>
            <a:schemeClr val="accent2">
              <a:lumMod val="5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2306812" y="681958"/>
              <a:ext cx="1844166" cy="30556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 txBox="1"/>
            <p:nvPr/>
          </p:nvSpPr>
          <p:spPr>
            <a:xfrm>
              <a:off x="2360826" y="936243"/>
              <a:ext cx="1736138" cy="2747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Non- Formal / Informal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2785" y="4991551"/>
            <a:ext cx="3323537" cy="869663"/>
            <a:chOff x="4612020" y="681958"/>
            <a:chExt cx="1844166" cy="3048001"/>
          </a:xfrm>
        </p:grpSpPr>
        <p:sp>
          <p:nvSpPr>
            <p:cNvPr id="19" name="Rounded Rectangle 18"/>
            <p:cNvSpPr/>
            <p:nvPr/>
          </p:nvSpPr>
          <p:spPr>
            <a:xfrm>
              <a:off x="4612020" y="681958"/>
              <a:ext cx="1844166" cy="3048001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 txBox="1"/>
            <p:nvPr/>
          </p:nvSpPr>
          <p:spPr>
            <a:xfrm>
              <a:off x="4666034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Dual / Cooperative</a:t>
              </a:r>
            </a:p>
          </p:txBody>
        </p:sp>
      </p:grpSp>
      <p:pic>
        <p:nvPicPr>
          <p:cNvPr id="11268" name="Picture 4" descr="à¸à¸¥à¸à¸²à¸£à¸à¹à¸à¸«à¸²à¸£à¸¹à¸à¸ à¸²à¸à¸ªà¸³à¸«à¸£à¸±à¸ Vocational Educ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4440"/>
            <a:ext cx="9144000" cy="7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1752600" y="4343400"/>
            <a:ext cx="56388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lvl="2" algn="ctr"/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Education For Employment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0A670D89-B9BD-4C12-9068-567D0FA1355B}" type="slidenum">
              <a:rPr lang="th-TH" sz="1600" smtClean="0">
                <a:solidFill>
                  <a:sysClr val="windowText" lastClr="000000">
                    <a:tint val="75000"/>
                  </a:sysClr>
                </a:solidFill>
                <a:latin typeface="Arial" pitchFamily="34" charset="0"/>
              </a:rPr>
              <a:pPr algn="r">
                <a:defRPr/>
              </a:pPr>
              <a:t>15</a:t>
            </a:fld>
            <a:endParaRPr lang="th-TH" sz="1600">
              <a:solidFill>
                <a:sysClr val="windowText" lastClr="000000">
                  <a:tint val="75000"/>
                </a:sysClr>
              </a:solidFill>
              <a:latin typeface="Arial" pitchFamily="34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819400" y="609600"/>
            <a:ext cx="3733800" cy="312420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Vocational and Technical Education</a:t>
            </a:r>
            <a:endParaRPr lang="en-US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1752600" y="5181600"/>
            <a:ext cx="56388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lvl="2" algn="ctr"/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Education For Entrepreneurship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1752600" y="6019800"/>
            <a:ext cx="56388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lvl="2" algn="ctr"/>
            <a:r>
              <a:rPr lang="en-US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Education For Self-fulfillment</a:t>
            </a:r>
          </a:p>
        </p:txBody>
      </p:sp>
      <p:pic>
        <p:nvPicPr>
          <p:cNvPr id="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03614"/>
            <a:ext cx="3377986" cy="33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0A670D89-B9BD-4C12-9068-567D0FA1355B}" type="slidenum">
              <a:rPr lang="th-TH" sz="1600" smtClean="0">
                <a:solidFill>
                  <a:sysClr val="windowText" lastClr="000000">
                    <a:tint val="75000"/>
                  </a:sysClr>
                </a:solidFill>
                <a:latin typeface="Arial" pitchFamily="34" charset="0"/>
              </a:rPr>
              <a:pPr algn="r">
                <a:defRPr/>
              </a:pPr>
              <a:t>16</a:t>
            </a:fld>
            <a:endParaRPr lang="th-TH" sz="1600">
              <a:solidFill>
                <a:sysClr val="windowText" lastClr="000000">
                  <a:tint val="75000"/>
                </a:sysClr>
              </a:solidFill>
              <a:latin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6324600" y="685800"/>
            <a:ext cx="1981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lvl="2" algn="ctr"/>
            <a:r>
              <a:rPr lang="th-TH" b="1" kern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โลกของการศึกษา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914400" y="609600"/>
            <a:ext cx="1981200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lvl="2" algn="ctr"/>
            <a:r>
              <a:rPr lang="th-TH" sz="2000" b="1" kern="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โลกของงาน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0" y="1905000"/>
            <a:ext cx="1828800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มาตรฐานอาชีพ/</a:t>
            </a:r>
          </a:p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มาตรฐานการปฏิบัติงาน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1981200"/>
            <a:ext cx="1828800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itchFamily="34" charset="0"/>
                <a:cs typeface="Tahoma" pitchFamily="34" charset="0"/>
              </a:rPr>
              <a:t>มาตรฐานการศึกษา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505200"/>
            <a:ext cx="1371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เงื่อนไขด้านอาชีพ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3505200"/>
            <a:ext cx="1371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latin typeface="Tahoma" pitchFamily="34" charset="0"/>
                <a:cs typeface="Tahoma" pitchFamily="34" charset="0"/>
              </a:rPr>
              <a:t>เงื่อนไขการเรียนรู้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3505200"/>
            <a:ext cx="1676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สมรรถนะ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3505200"/>
            <a:ext cx="2133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ahoma" pitchFamily="34" charset="0"/>
                <a:cs typeface="Tahoma" pitchFamily="34" charset="0"/>
              </a:rPr>
              <a:t>ผลลัพธ์การเรียนรู้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3810000"/>
            <a:ext cx="1371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ขอบเขต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ขั้นตอน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เครื่องมือ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เกณฑ์/มาตรฐาน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ฯลฯ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3886200"/>
            <a:ext cx="16764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สมรรถนะ    แกนกลาง</a:t>
            </a:r>
          </a:p>
          <a:p>
            <a:pPr>
              <a:buFont typeface="Arial" pitchFamily="34" charset="0"/>
              <a:buChar char="•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สมรรถนะทางเทคนิค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3886200"/>
            <a:ext cx="21336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Knowledge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Skills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Responsibility &amp;</a:t>
            </a:r>
          </a:p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Application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3886200"/>
            <a:ext cx="1371600" cy="1330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มาตรฐานรายวิชา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รูปแบบการเรียนรู้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สื่อ ครุภัณฑ์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การวัดผล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5562600"/>
            <a:ext cx="1828800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Working Fields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248400" y="5562600"/>
            <a:ext cx="1828800" cy="106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Fields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76400" y="4265614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7010400" y="4267203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3200" y="990603"/>
            <a:ext cx="2667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29200" y="990600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0" y="24384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" y="24384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67400" y="24384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53400" y="24384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43200" y="61722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9600" y="61722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43600" y="61722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77200" y="61722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7924800" y="29718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5334000" y="29718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2514600" y="29718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6200" y="29718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09600" y="5486400"/>
            <a:ext cx="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2590800" y="57150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5486400" y="57150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7924799" y="57150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1" idx="0"/>
          </p:cNvCxnSpPr>
          <p:nvPr/>
        </p:nvCxnSpPr>
        <p:spPr>
          <a:xfrm rot="5400000" flipH="1" flipV="1">
            <a:off x="1562101" y="1638299"/>
            <a:ext cx="533400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972301" y="1714500"/>
            <a:ext cx="533401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/>
          </p:nvPr>
        </p:nvGraphicFramePr>
        <p:xfrm>
          <a:off x="779516" y="692696"/>
          <a:ext cx="68168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t0.gstatic.com/images?q=tbn:ANd9GcRy2G5PfJ_NbreqtMSRw07ANw-ABplZsl_WA6ANqB-Krzvx63jh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461" y="2060848"/>
            <a:ext cx="797009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www.spancotele.com/careers/images/spanco_career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681" y="3284985"/>
            <a:ext cx="1239809" cy="9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pu.ac.th/liberal-arts/files/2010/10/News_3DSC_000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867" y="4293097"/>
            <a:ext cx="1393327" cy="783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AAAD-BA3C-4742-A8F8-4FB1E0230468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2593" y="5933321"/>
            <a:ext cx="1204164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Interpersonal Skills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26645" y="5933321"/>
            <a:ext cx="837841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Integrity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88989" y="5929329"/>
            <a:ext cx="1361915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Professionalism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03435" y="5933321"/>
            <a:ext cx="1027509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Reputation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9370" y="5500701"/>
            <a:ext cx="8784630" cy="42898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Personal Effectiveness Competencies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850" y="4504560"/>
            <a:ext cx="115212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Mathematic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354" y="3066680"/>
            <a:ext cx="1287342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Business Fundamental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91680" y="3066680"/>
            <a:ext cx="1008112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Teamwork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27784" y="3066680"/>
            <a:ext cx="1141006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Following Directions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07904" y="3066680"/>
            <a:ext cx="1512168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Planning/Organizing/Scheduling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48064" y="3066680"/>
            <a:ext cx="1368152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Problem Solving &amp; Decision Making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1674" y="4000504"/>
            <a:ext cx="8136904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Academic Competencies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9552" y="2562624"/>
            <a:ext cx="7920880" cy="50405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Workplace Competencies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15616" y="188640"/>
            <a:ext cx="6742532" cy="740031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Competencies Framework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96480" y="5933321"/>
            <a:ext cx="1035781" cy="56751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Motivation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9379" y="5933321"/>
            <a:ext cx="1224088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Dependability &amp; Reliability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60955" y="5933321"/>
            <a:ext cx="1210233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Self Development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03963" y="5933321"/>
            <a:ext cx="1070919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Flexibility &amp; Adaptability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32657" y="5933321"/>
            <a:ext cx="811381" cy="55155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Ability to Learn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1420" y="4504560"/>
            <a:ext cx="86409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Reading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7238" y="4504560"/>
            <a:ext cx="86409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Writing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53056" y="4504560"/>
            <a:ext cx="1011532" cy="648072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Speaking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3770" y="4504560"/>
            <a:ext cx="100811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Listening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10444" y="4504560"/>
            <a:ext cx="122413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Engineering and Technology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82015" y="4504560"/>
            <a:ext cx="975447" cy="648072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Science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84368" y="4504560"/>
            <a:ext cx="1121685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Information Technology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36772" y="4504560"/>
            <a:ext cx="1035822" cy="648072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Critical &amp; Analytical Thinking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4208" y="3066680"/>
            <a:ext cx="864096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Ethics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36296" y="3066680"/>
            <a:ext cx="1224136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Working  with Tools &amp; Technology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71472" y="1647040"/>
            <a:ext cx="107157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Safety Awareness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43042" y="1647040"/>
            <a:ext cx="135732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Industry/Service Principles &amp; Concepts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00364" y="1647040"/>
            <a:ext cx="122413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Environmental &amp; Laws Regulations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631600" y="1647040"/>
            <a:ext cx="151216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Quality Control/Continuous Improvement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3568" y="1142984"/>
            <a:ext cx="7560840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Industry Technical /Service Competencies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33508" y="1647040"/>
            <a:ext cx="1296144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Troubleshooting</a:t>
            </a: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275418" y="1643051"/>
            <a:ext cx="1368152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Occupation/ Specific requirement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>
            <a:off x="71437" y="2500305"/>
            <a:ext cx="357158" cy="3821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Core  competencies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501122" y="857235"/>
            <a:ext cx="357158" cy="30003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Functional  competencies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AAAD-BA3C-4742-A8F8-4FB1E0230468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1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3147"/>
            <a:ext cx="9086850" cy="230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609600" y="1770568"/>
            <a:ext cx="8130686" cy="3230975"/>
          </a:xfrm>
          <a:prstGeom prst="roundRect">
            <a:avLst>
              <a:gd name="adj" fmla="val 458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4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833563" y="115292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black"/>
              </a:solidFill>
              <a:latin typeface="Calibri" panose="020F0502020204030204"/>
              <a:cs typeface="Angsana New" panose="02020603050405020304" pitchFamily="18" charset="-34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4438" y="454201"/>
            <a:ext cx="7097562" cy="857250"/>
          </a:xfrm>
        </p:spPr>
        <p:txBody>
          <a:bodyPr>
            <a:no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หลักสูตรฐานสมรรถนะ : การเรียนรู้สู่การปฏิบัติ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2042143"/>
            <a:ext cx="6635934" cy="337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ยึดโยงกับมาตรฐานอาชีพ/มาตรฐานการ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จากสภาพงานจริง ผู้มี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ประสบการณ์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วัดผล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ประเมินผลจากผลการปฏิบัติงาน/ผลงาน/ชิ้นงาน</a:t>
            </a:r>
          </a:p>
          <a:p>
            <a:pPr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693805"/>
            <a:ext cx="330482" cy="378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th-TH" sz="135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64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11" b="11111"/>
          <a:stretch/>
        </p:blipFill>
        <p:spPr>
          <a:xfrm>
            <a:off x="0" y="3188597"/>
            <a:ext cx="3653637" cy="3653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319643"/>
            <a:ext cx="2328862" cy="219187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46069" y="2395838"/>
            <a:ext cx="7391400" cy="4442042"/>
          </a:xfrm>
          <a:prstGeom prst="roundRect">
            <a:avLst>
              <a:gd name="adj" fmla="val 498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-338547"/>
            <a:ext cx="3810000" cy="1143000"/>
          </a:xfrm>
        </p:spPr>
        <p:txBody>
          <a:bodyPr>
            <a:normAutofit/>
          </a:bodyPr>
          <a:lstStyle/>
          <a:p>
            <a:pPr algn="ctr"/>
            <a:r>
              <a:rPr lang="th-TH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ทักษะการทำงานที่จำเป็นในอนาคต</a:t>
            </a:r>
            <a:r>
              <a:rPr lang="th-TH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2395838"/>
            <a:ext cx="7772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แก้ปัญหาที่ซับซ้อน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Complex Problem Solving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คิดอย่างมีวิจารณญาณ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Critical Thinking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ความคิด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สร้างสรรค์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Creativity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บริหารบุคคล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People Management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ร่วมมือกับผู้อื่น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Coordinating with Others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ฉลาดทางอารมณ์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Emotional Intelligence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ลงความเห็นและการตัดสินใจ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Judgement and Decision Making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ใส่ใจความต้องการของลูกค้า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Service Orientation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เจรจาต่อรอง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Negotiation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และ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914400" marR="0" lvl="0" indent="-45720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ความ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ยืดหยุ่นทางปัญญา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Cognitive Flexibility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3144" y="319643"/>
            <a:ext cx="6952544" cy="729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7200" algn="thaiDi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tencil" panose="040409050D0802020404" pitchFamily="82" charset="0"/>
                <a:ea typeface="Calibri" panose="020F0502020204030204" pitchFamily="34" charset="0"/>
                <a:cs typeface="Cordia New" panose="020B0304020202020204" pitchFamily="34" charset="-34"/>
              </a:rPr>
              <a:t>World </a:t>
            </a: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tencil" panose="040409050D0802020404" pitchFamily="82" charset="0"/>
                <a:ea typeface="Calibri" panose="020F0502020204030204" pitchFamily="34" charset="0"/>
                <a:cs typeface="Cordia New" panose="020B0304020202020204" pitchFamily="34" charset="-34"/>
              </a:rPr>
              <a:t>Economic Forum</a:t>
            </a:r>
            <a:r>
              <a:rPr kumimoji="0" lang="th-TH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tencil" panose="040409050D0802020404" pitchFamily="82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endParaRPr kumimoji="0" lang="en-US" sz="2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tencil" panose="040409050D0802020404" pitchFamily="82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148" y="1066936"/>
            <a:ext cx="64008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จากรายงาน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The Future of Jobs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ของ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World Economic Forum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/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ที่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ออกมาเมื่อปี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2016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ได้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ระบุทักษะที่จำเป็นในปี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2020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IT๙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สำหรับการทำงานในยุคดิจิทัล หรือโลกปัจจุบัน ประกอบด้วย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3147"/>
            <a:ext cx="9086850" cy="230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609600" y="1770568"/>
            <a:ext cx="8130686" cy="3230975"/>
          </a:xfrm>
          <a:prstGeom prst="roundRect">
            <a:avLst>
              <a:gd name="adj" fmla="val 458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4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833563" y="115292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black"/>
              </a:solidFill>
              <a:latin typeface="Calibri" panose="020F0502020204030204"/>
              <a:cs typeface="Angsana New" panose="02020603050405020304" pitchFamily="18" charset="-34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4438" y="454201"/>
            <a:ext cx="6335562" cy="857250"/>
          </a:xfrm>
        </p:spPr>
        <p:txBody>
          <a:bodyPr>
            <a:no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ลักษณะสำคัญของ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หลักสูตร/แผนการเรียนรู้มิติใหม่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042143"/>
            <a:ext cx="7086600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สมรรถนะรายวิชายึดโยงกับสมรรถนะในการปฏิบัติงาน</a:t>
            </a:r>
          </a:p>
          <a:p>
            <a:pPr marL="457200" indent="-4572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การปฏิบัติงานเป็นไปตามมาตรฐาน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ผลลัพท์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การเรียนรู้รายวิชามีความชัดเจน และสามารถบูรณาการด้วยการเรียนรู้สู่การปฏิบัติ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693805"/>
            <a:ext cx="330482" cy="378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th-TH" sz="135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26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0050" y="1600200"/>
            <a:ext cx="8610600" cy="4259096"/>
          </a:xfrm>
          <a:prstGeom prst="roundRect">
            <a:avLst>
              <a:gd name="adj" fmla="val 458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" y="219046"/>
            <a:ext cx="8915400" cy="1143000"/>
          </a:xfrm>
        </p:spPr>
        <p:txBody>
          <a:bodyPr/>
          <a:lstStyle/>
          <a:p>
            <a:pPr algn="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กรอบคุณวุฒิแห่งชาติ</a:t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(National Qualifications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Framework- NQF)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820696"/>
            <a:ext cx="8324850" cy="4525433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สร้างความเชื่อมโยงของระบบคุณวุฒิการศึกษาของประเทศกับระดับมาตรฐานการปฏิบัติงาน ภายใต้กรอบผลลัพท์การเรียนรู้ 8 ระดับเหมือนกัน จากง่ายไปยาก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ให้ความสำคัญการเรียนรู้อย่างต่อเนื่องของบุคคล โดยเปิดโอกาสให้มีการประเมินเพื่อเทียบโอนประสบการณ์ และการเรียนรู้นอกระบบ เพื่อการเพิ่มพูนคุณวุฒิการศึกษาที่ต้องการ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ยกระดับคุณภาพการศึกษา และการฝึกอบรมที่ยึดโยงกับมาตรฐานการปฎิบัติงาน เพื่อสร้างโอกาสการมีงานทำ การสร้างความก้าวหน้าในอาชีพ  และการพัฒนาตนเองอย่างต่อเนื่อง</a:t>
            </a:r>
          </a:p>
          <a:p>
            <a:endParaRPr lang="en-US" dirty="0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084" y="5986864"/>
            <a:ext cx="3200400" cy="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2366" y="1381156"/>
            <a:ext cx="8058442" cy="3952844"/>
          </a:xfrm>
          <a:prstGeom prst="roundRect">
            <a:avLst>
              <a:gd name="adj" fmla="val 4581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องค์ประกอบของ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NQF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ระบบคุณวุฒิ/มาตรฐาน  5 ระบบ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ผลลัพท์การเรียนรู้ที่เชื่อมโยงกัน 8 ระดับ ความยากง่าย และซับซ้อน ของ ความรู้ ทักษะ การประยุกต์ใช้และความรับผิดชอบ คือ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1)คุณวุฒิการศึกษาขั้นพื้นฐาน  ระดับ 1-3 ( ม.ต้น-ม.ปลาย)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2)คุณวุฒิการอาชีวศึกษา ระดับ 3-6 (ปวช. ปวส. ป.ตรี)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3) คุณวุฒิการอุดมศึกษา  ระดับ 5-8 (อนุปริญญา ป.ตรี ป.โท ป.เอก)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4)คุณวุฒิวิชาชีพ และมาตรฐานฝีมือแรงงาน ระดับ 1-8</a:t>
            </a:r>
          </a:p>
          <a:p>
            <a:pPr marL="0" indent="0">
              <a:buNone/>
            </a:pPr>
            <a:endParaRPr lang="th-TH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5715000"/>
            <a:ext cx="1776369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31" y="5715000"/>
            <a:ext cx="1776369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5715000"/>
            <a:ext cx="177636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2366" y="1381156"/>
            <a:ext cx="8058442" cy="3876644"/>
          </a:xfrm>
          <a:prstGeom prst="roundRect">
            <a:avLst>
              <a:gd name="adj" fmla="val 4581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7" y="264281"/>
            <a:ext cx="8229600" cy="1143000"/>
          </a:xfrm>
        </p:spPr>
        <p:txBody>
          <a:bodyPr/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ระบบคุณวุฒิวิชาชีพ สำคัญอย่างไร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เป็นระบบที่เชื่อมโยงการพัฒนาคนสู่มาตรฐานการปฏิบัติงาน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เป็นระบบที่ให้การรับรองสมรรถนะวิชาชีพตามมาตรฐานที่กำหนดโดยกลุ่มผู้ใช้กำลังคน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เป็นกลไกที่ให้การยอมรับในความสามารถของบุคคลที่สอดคล้องกับมาตรฐานอาชีพและคุณวุฒิวิชาชีพ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เป็นองค์ประกอบสำคัญในการพัฒนาหลักสูตรฐานสมรรถนะ การจัดสรรทรัพยากร  การพัฒนาครู   รูปแบบการเรียนรู้สู่การปฏิบัติ และการวัดผลประเมินผล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Image result for qualifica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68" y="5334001"/>
            <a:ext cx="5326031" cy="14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85800" y="1325088"/>
            <a:ext cx="8058442" cy="3856512"/>
          </a:xfrm>
          <a:prstGeom prst="roundRect">
            <a:avLst>
              <a:gd name="adj" fmla="val 458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4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833563" y="115292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black"/>
              </a:solidFill>
              <a:latin typeface="Calibri" panose="020F0502020204030204"/>
              <a:cs typeface="Angsana New" panose="02020603050405020304" pitchFamily="18" charset="-34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9048" y="690995"/>
            <a:ext cx="8435486" cy="857250"/>
          </a:xfrm>
        </p:spPr>
        <p:txBody>
          <a:bodyPr>
            <a:noAutofit/>
          </a:bodyPr>
          <a:lstStyle/>
          <a:p>
            <a:pPr algn="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องค์ประกอบสำคัญของการ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ขับเคลื่อนหลักสูตร/</a:t>
            </a:r>
            <a:b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แผนการเรียนรู้มิติใหม่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054" y="1515588"/>
            <a:ext cx="70611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ความเข้าใจ ความตระหนัก ของฝ่ายบริหาร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ความสามารถในการถ่ายทอด และสร้างความตระหนักแก่ครู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ความมุ่งมั่นตั้งใจ และการสนับสนุนของทีมงาน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ความร่วมมือจากภาคประกอบการที่เข้มแข็ง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ความมีระบบงานที่ยืดหยุ่น คล่องตัว มีประสิทธิภาพ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การใช้เทคโนโลยีและนวัตกรรมเพื่อสร้างแรงจูงในการปฏิบัติงาน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การวัดผลประเมินผลและตัวชี้วัดความสำเร็จ เป็นไปอย่างเป็นระบบและต่อเนื่อง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318" y="741578"/>
            <a:ext cx="330482" cy="3780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th-TH" sz="135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1026" name="Picture 2" descr="Reasons to use competenci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5456640"/>
            <a:ext cx="2857500" cy="13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2366" y="1429297"/>
            <a:ext cx="8264434" cy="3447504"/>
          </a:xfrm>
          <a:prstGeom prst="roundRect">
            <a:avLst>
              <a:gd name="adj" fmla="val 458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ข้อได้เปรียบในการ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จัดทำแผนการเรียนที่ยึ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ดโยงหรือนำมาตรฐานอาชีพตามระดับคุณวุฒิวิชาชีพมาใช้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352798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ปรับปรุงแผนการเรียนให้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สอดคล้องกับมาตรฐานอาชีพ/คุณวุฒิวิชาชีพ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ริมสร้างศักยภาพของวิทยาลัยในการพัฒนาการจัดการเรียนรู้สู่การปฏิบัติที่ทันต่อการเปลี่ยนแปลง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เพื่อพัฒนาสถานศึกษาเป็นศูนย์ทดสอบมาตรฐานอาชีพและคุณวุฒิวิชาชีพของ สถาบันคุณวุฒิวิชาชีพ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ปัจจุบันมีการพัฒนามาตรฐานอาชีพแล้ว 55 กลุ่มอาชีพ และกว่า  1700 คุณวุฒิวิชาชีพ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047707"/>
            <a:ext cx="2898775" cy="17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2366" y="1381156"/>
            <a:ext cx="8058442" cy="3571844"/>
          </a:xfrm>
          <a:prstGeom prst="roundRect">
            <a:avLst>
              <a:gd name="adj" fmla="val 4581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954"/>
            <a:ext cx="8229600" cy="1143000"/>
          </a:xfrm>
        </p:spPr>
        <p:txBody>
          <a:bodyPr/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จุดเด่นของมาตรฐานอาชีพและคุณวุฒิวิชาชีพ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พัฒนาโดยกลุ่มอาชีพ นายจ้างและผู้เชี่ยวชาญในอาชีพ และผ่านการกลั่นกรองอย่างจริงจัง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มีองค์ประกอบสำคัญที่สามารถจัดหลักสูตรระยะสั้นได้อย่างคล่องตัว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- หน่วยสมรรถนะ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Unit of Competency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ข้อความแสดงขอบข่ายของงานที่มีจุดเริ่มต้น/สิ้นสุด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-หน่วยสมรรถนะย่อย(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Element of Competency):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องค์ประกอบย่อยของหน่วยสมรรถนะ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77497"/>
            <a:ext cx="3056709" cy="14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974" y="5377495"/>
            <a:ext cx="3121025" cy="14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77496"/>
            <a:ext cx="2974975" cy="14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838200"/>
            <a:ext cx="8058442" cy="3822216"/>
          </a:xfrm>
          <a:prstGeom prst="roundRect">
            <a:avLst>
              <a:gd name="adj" fmla="val 4581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175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818"/>
            <a:ext cx="8229600" cy="45254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เกณฑ์การปฏิบัติงาน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(Performance Criteria):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ขอบข่ายของการปฏิบัติงานที่กำหนดไว้เพื่อการวัดผลประเมินผลตามสมรรถนะ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แนวทางการประเมิน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(Assessment Guidance) 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วิธีการและเครื่องมือการประเมินที่ชัดเจนสำหรับวัดผลประเมินผลตามเกณฑ์การปฎิบัติงานที่กำหนด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ผู้เรียนจะ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มีโอกาสทดสอบเพื่อ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รับคุณวุฒิ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  เพื่อเสริมสร้างโอกาสกา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รมีงานทำ   สร้าง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ความก้าวหน้าในอาชีพ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และการศึกษา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77497"/>
            <a:ext cx="3056709" cy="14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974" y="5377497"/>
            <a:ext cx="3121025" cy="14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77496"/>
            <a:ext cx="2974975" cy="14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401" y="471247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762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th-TH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en-US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Learning and Teaching Methods in Vocational Education </a:t>
            </a:r>
            <a:r>
              <a:rPr lang="th-TH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400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224" y="3257800"/>
            <a:ext cx="2390679" cy="1138609"/>
            <a:chOff x="1604" y="681958"/>
            <a:chExt cx="1844166" cy="3048001"/>
          </a:xfrm>
        </p:grpSpPr>
        <p:sp>
          <p:nvSpPr>
            <p:cNvPr id="17" name="Rounded Rectangle 16"/>
            <p:cNvSpPr/>
            <p:nvPr/>
          </p:nvSpPr>
          <p:spPr>
            <a:xfrm>
              <a:off x="1604" y="681958"/>
              <a:ext cx="1844166" cy="304800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55618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through feedback</a:t>
              </a:r>
              <a:endPara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1535050"/>
            <a:ext cx="2390679" cy="1141478"/>
            <a:chOff x="2306812" y="681958"/>
            <a:chExt cx="1844166" cy="3055682"/>
          </a:xfrm>
        </p:grpSpPr>
        <p:sp>
          <p:nvSpPr>
            <p:cNvPr id="15" name="Rounded Rectangle 14"/>
            <p:cNvSpPr/>
            <p:nvPr/>
          </p:nvSpPr>
          <p:spPr>
            <a:xfrm>
              <a:off x="2306812" y="681958"/>
              <a:ext cx="1844166" cy="30556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 txBox="1"/>
            <p:nvPr/>
          </p:nvSpPr>
          <p:spPr>
            <a:xfrm>
              <a:off x="2360826" y="735972"/>
              <a:ext cx="1736138" cy="2947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by imitating</a:t>
              </a:r>
              <a:endPara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96121" y="1517741"/>
            <a:ext cx="2390679" cy="1138609"/>
            <a:chOff x="4612020" y="681958"/>
            <a:chExt cx="1844166" cy="3048001"/>
          </a:xfrm>
        </p:grpSpPr>
        <p:sp>
          <p:nvSpPr>
            <p:cNvPr id="13" name="Rounded Rectangle 12"/>
            <p:cNvSpPr/>
            <p:nvPr/>
          </p:nvSpPr>
          <p:spPr>
            <a:xfrm>
              <a:off x="4612020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666034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by Practicing</a:t>
              </a:r>
              <a:endPara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31308" y="3085383"/>
            <a:ext cx="2390679" cy="1138609"/>
            <a:chOff x="6917228" y="681958"/>
            <a:chExt cx="1844166" cy="3048001"/>
          </a:xfrm>
        </p:grpSpPr>
        <p:sp>
          <p:nvSpPr>
            <p:cNvPr id="11" name="Rounded Rectangle 10"/>
            <p:cNvSpPr/>
            <p:nvPr/>
          </p:nvSpPr>
          <p:spPr>
            <a:xfrm>
              <a:off x="6917228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 txBox="1"/>
            <p:nvPr/>
          </p:nvSpPr>
          <p:spPr>
            <a:xfrm>
              <a:off x="6971242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by teaching and helping</a:t>
              </a:r>
              <a:endParaRPr lang="th-TH" sz="28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193" y="1441433"/>
            <a:ext cx="2390679" cy="1148698"/>
            <a:chOff x="1604" y="681958"/>
            <a:chExt cx="1844166" cy="3075009"/>
          </a:xfrm>
        </p:grpSpPr>
        <p:sp>
          <p:nvSpPr>
            <p:cNvPr id="20" name="Rounded Rectangle 19"/>
            <p:cNvSpPr/>
            <p:nvPr/>
          </p:nvSpPr>
          <p:spPr>
            <a:xfrm>
              <a:off x="1604" y="681958"/>
              <a:ext cx="1844166" cy="304800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53973" y="816994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by watching</a:t>
              </a:r>
              <a:endPara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06280" y="3103004"/>
            <a:ext cx="2390679" cy="1141478"/>
            <a:chOff x="2306812" y="681958"/>
            <a:chExt cx="1844166" cy="3055682"/>
          </a:xfrm>
        </p:grpSpPr>
        <p:sp>
          <p:nvSpPr>
            <p:cNvPr id="23" name="Rounded Rectangle 22"/>
            <p:cNvSpPr/>
            <p:nvPr/>
          </p:nvSpPr>
          <p:spPr>
            <a:xfrm>
              <a:off x="2306812" y="681958"/>
              <a:ext cx="1844166" cy="30556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6"/>
            <p:cNvSpPr txBox="1"/>
            <p:nvPr/>
          </p:nvSpPr>
          <p:spPr>
            <a:xfrm>
              <a:off x="2360826" y="735972"/>
              <a:ext cx="1736138" cy="2947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through conversation</a:t>
              </a:r>
              <a:endPara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6203" y="4806967"/>
            <a:ext cx="2390679" cy="1138609"/>
            <a:chOff x="4612020" y="681958"/>
            <a:chExt cx="1844166" cy="3048001"/>
          </a:xfrm>
        </p:grpSpPr>
        <p:sp>
          <p:nvSpPr>
            <p:cNvPr id="26" name="Rounded Rectangle 25"/>
            <p:cNvSpPr/>
            <p:nvPr/>
          </p:nvSpPr>
          <p:spPr>
            <a:xfrm>
              <a:off x="4612020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8"/>
            <p:cNvSpPr txBox="1"/>
            <p:nvPr/>
          </p:nvSpPr>
          <p:spPr>
            <a:xfrm>
              <a:off x="4666034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by </a:t>
              </a:r>
              <a:b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en-US" sz="24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real- world problem solving </a:t>
              </a:r>
              <a:endParaRPr lang="th-TH" sz="24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24660" y="4768559"/>
            <a:ext cx="2390679" cy="1138609"/>
            <a:chOff x="6917228" y="681958"/>
            <a:chExt cx="1844166" cy="3048001"/>
          </a:xfrm>
        </p:grpSpPr>
        <p:sp>
          <p:nvSpPr>
            <p:cNvPr id="29" name="Rounded Rectangle 28"/>
            <p:cNvSpPr/>
            <p:nvPr/>
          </p:nvSpPr>
          <p:spPr>
            <a:xfrm>
              <a:off x="6917228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0"/>
            <p:cNvSpPr txBox="1"/>
            <p:nvPr/>
          </p:nvSpPr>
          <p:spPr>
            <a:xfrm>
              <a:off x="6971242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through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c</a:t>
              </a:r>
              <a:r>
                <a:rPr lang="en-US" sz="2800" b="1" kern="1200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ritical thinking</a:t>
              </a:r>
              <a:endParaRPr lang="th-TH" sz="28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76301" y="4827144"/>
            <a:ext cx="2390679" cy="1138609"/>
            <a:chOff x="6917228" y="681958"/>
            <a:chExt cx="1844166" cy="3048001"/>
          </a:xfrm>
        </p:grpSpPr>
        <p:sp>
          <p:nvSpPr>
            <p:cNvPr id="32" name="Rounded Rectangle 31"/>
            <p:cNvSpPr/>
            <p:nvPr/>
          </p:nvSpPr>
          <p:spPr>
            <a:xfrm>
              <a:off x="6917228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0"/>
            <p:cNvSpPr txBox="1"/>
            <p:nvPr/>
          </p:nvSpPr>
          <p:spPr>
            <a:xfrm>
              <a:off x="6971242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Learning through enquiry</a:t>
              </a:r>
              <a:endParaRPr lang="th-TH" sz="2800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04800" y="6244561"/>
            <a:ext cx="936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Source : City &amp; Guilds CENTRE FOR SKILLS DEVELOPMENT (UK) , How to teach vocational education : A theory of vocational pedagogy,</a:t>
            </a:r>
          </a:p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2012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3904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762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th-TH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en-US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Learning and Teaching Methods in Vocational Education</a:t>
            </a:r>
            <a:r>
              <a:rPr lang="th-TH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400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8097" y="3124200"/>
            <a:ext cx="2390679" cy="1138609"/>
            <a:chOff x="1604" y="681958"/>
            <a:chExt cx="1844166" cy="3048001"/>
          </a:xfrm>
        </p:grpSpPr>
        <p:sp>
          <p:nvSpPr>
            <p:cNvPr id="17" name="Rounded Rectangle 16"/>
            <p:cNvSpPr/>
            <p:nvPr/>
          </p:nvSpPr>
          <p:spPr>
            <a:xfrm>
              <a:off x="1604" y="681958"/>
              <a:ext cx="1844166" cy="304800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55618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on the fly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1535050"/>
            <a:ext cx="2390679" cy="1141478"/>
            <a:chOff x="2306812" y="681958"/>
            <a:chExt cx="1844166" cy="3055682"/>
          </a:xfrm>
        </p:grpSpPr>
        <p:sp>
          <p:nvSpPr>
            <p:cNvPr id="15" name="Rounded Rectangle 14"/>
            <p:cNvSpPr/>
            <p:nvPr/>
          </p:nvSpPr>
          <p:spPr>
            <a:xfrm>
              <a:off x="2306812" y="681958"/>
              <a:ext cx="1844166" cy="30556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 txBox="1"/>
            <p:nvPr/>
          </p:nvSpPr>
          <p:spPr>
            <a:xfrm>
              <a:off x="2360826" y="735972"/>
              <a:ext cx="1736138" cy="2947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by drafting and sketching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96121" y="1517741"/>
            <a:ext cx="2390679" cy="1138609"/>
            <a:chOff x="4612020" y="681958"/>
            <a:chExt cx="1844166" cy="3048001"/>
          </a:xfrm>
        </p:grpSpPr>
        <p:sp>
          <p:nvSpPr>
            <p:cNvPr id="13" name="Rounded Rectangle 12"/>
            <p:cNvSpPr/>
            <p:nvPr/>
          </p:nvSpPr>
          <p:spPr>
            <a:xfrm>
              <a:off x="4612020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666034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reflecting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31308" y="3085383"/>
            <a:ext cx="2390679" cy="1138609"/>
            <a:chOff x="6917228" y="681958"/>
            <a:chExt cx="1844166" cy="3048001"/>
          </a:xfrm>
        </p:grpSpPr>
        <p:sp>
          <p:nvSpPr>
            <p:cNvPr id="11" name="Rounded Rectangle 10"/>
            <p:cNvSpPr/>
            <p:nvPr/>
          </p:nvSpPr>
          <p:spPr>
            <a:xfrm>
              <a:off x="6917228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 txBox="1"/>
            <p:nvPr/>
          </p:nvSpPr>
          <p:spPr>
            <a:xfrm>
              <a:off x="6971242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by competing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193" y="1441433"/>
            <a:ext cx="2390679" cy="1138609"/>
            <a:chOff x="1604" y="681958"/>
            <a:chExt cx="1844166" cy="3048001"/>
          </a:xfrm>
        </p:grpSpPr>
        <p:sp>
          <p:nvSpPr>
            <p:cNvPr id="20" name="Rounded Rectangle 19"/>
            <p:cNvSpPr/>
            <p:nvPr/>
          </p:nvSpPr>
          <p:spPr>
            <a:xfrm>
              <a:off x="1604" y="681958"/>
              <a:ext cx="1844166" cy="304800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55618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Learning by listening, transcribing &amp; remembering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06280" y="3103004"/>
            <a:ext cx="2390679" cy="1141478"/>
            <a:chOff x="2306812" y="681958"/>
            <a:chExt cx="1844166" cy="3055682"/>
          </a:xfrm>
        </p:grpSpPr>
        <p:sp>
          <p:nvSpPr>
            <p:cNvPr id="23" name="Rounded Rectangle 22"/>
            <p:cNvSpPr/>
            <p:nvPr/>
          </p:nvSpPr>
          <p:spPr>
            <a:xfrm>
              <a:off x="2306812" y="681958"/>
              <a:ext cx="1844166" cy="30556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6"/>
            <p:cNvSpPr txBox="1"/>
            <p:nvPr/>
          </p:nvSpPr>
          <p:spPr>
            <a:xfrm>
              <a:off x="2360826" y="735972"/>
              <a:ext cx="1736138" cy="2947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through being coached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8097" y="4788736"/>
            <a:ext cx="2390679" cy="1138609"/>
            <a:chOff x="4612020" y="681958"/>
            <a:chExt cx="1844166" cy="3048001"/>
          </a:xfrm>
        </p:grpSpPr>
        <p:sp>
          <p:nvSpPr>
            <p:cNvPr id="26" name="Rounded Rectangle 25"/>
            <p:cNvSpPr/>
            <p:nvPr/>
          </p:nvSpPr>
          <p:spPr>
            <a:xfrm>
              <a:off x="4612020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8"/>
            <p:cNvSpPr txBox="1"/>
            <p:nvPr/>
          </p:nvSpPr>
          <p:spPr>
            <a:xfrm>
              <a:off x="4666034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through virtual environments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24660" y="4768559"/>
            <a:ext cx="2390679" cy="1138609"/>
            <a:chOff x="6917228" y="681958"/>
            <a:chExt cx="1844166" cy="3048001"/>
          </a:xfrm>
        </p:grpSpPr>
        <p:sp>
          <p:nvSpPr>
            <p:cNvPr id="29" name="Rounded Rectangle 28"/>
            <p:cNvSpPr/>
            <p:nvPr/>
          </p:nvSpPr>
          <p:spPr>
            <a:xfrm>
              <a:off x="6917228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0"/>
            <p:cNvSpPr txBox="1"/>
            <p:nvPr/>
          </p:nvSpPr>
          <p:spPr>
            <a:xfrm>
              <a:off x="6971242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through playing games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76301" y="4827144"/>
            <a:ext cx="2390679" cy="1138609"/>
            <a:chOff x="6917228" y="681958"/>
            <a:chExt cx="1844166" cy="3048001"/>
          </a:xfrm>
        </p:grpSpPr>
        <p:sp>
          <p:nvSpPr>
            <p:cNvPr id="32" name="Rounded Rectangle 31"/>
            <p:cNvSpPr/>
            <p:nvPr/>
          </p:nvSpPr>
          <p:spPr>
            <a:xfrm>
              <a:off x="6917228" y="681958"/>
              <a:ext cx="1844166" cy="30480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0"/>
            <p:cNvSpPr txBox="1"/>
            <p:nvPr/>
          </p:nvSpPr>
          <p:spPr>
            <a:xfrm>
              <a:off x="6971242" y="735972"/>
              <a:ext cx="1736138" cy="293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Learning through simulation</a:t>
              </a:r>
              <a:endParaRPr lang="th-TH" sz="2400" b="1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5066" y="6284986"/>
            <a:ext cx="936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Source : City &amp; Guilds CENTRE FOR SKILLS DEVELOPMENT , How to teach vocational education : A theory of vocational pedagogy</a:t>
            </a:r>
          </a:p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2012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43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2022 Skill Outloo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" y="1143001"/>
            <a:ext cx="9067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8"/>
            <a:ext cx="8610600" cy="1325563"/>
          </a:xfrm>
        </p:spPr>
        <p:txBody>
          <a:bodyPr>
            <a:normAutofit/>
          </a:bodyPr>
          <a:lstStyle/>
          <a:p>
            <a:pPr algn="r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2022 Skill Outlook</a:t>
            </a:r>
            <a:br>
              <a:rPr lang="en-US" sz="3600" b="1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Source: Future of Job Report in World Economic Forum 2018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3962400" y="2286000"/>
            <a:ext cx="5140234" cy="4572000"/>
          </a:xfrm>
          <a:prstGeom prst="homePlate">
            <a:avLst>
              <a:gd name="adj" fmla="val 144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504485"/>
            <a:ext cx="4038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thinking and Innovation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Learning and Learning Strategies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Creativity, Originally, and Initiative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Design, and Programming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Thinking and Analytical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Problem Solving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and Social Influence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Intelligence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Reasoning, Problem Solving and Ideation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Analysis and Evaluation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CEF7E-E601-45BA-BB65-BEF8831DF7B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2976" y="1857364"/>
            <a:ext cx="3357586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2976" y="4357697"/>
            <a:ext cx="335758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9190" y="4357697"/>
            <a:ext cx="3214710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Mathematics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29190" y="1857364"/>
            <a:ext cx="3214710" cy="2000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7864" y="3143249"/>
            <a:ext cx="2367714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Vocational/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Occupational field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90" y="145439"/>
            <a:ext cx="2663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rPr>
              <a:t>STEM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rPr>
              <a:t>TVET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9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529D-9701-4D90-BD40-BF6C0569FC4D}" type="slidenum">
              <a:rPr lang="th-TH" smtClean="0"/>
              <a:t>31</a:t>
            </a:fld>
            <a:endParaRPr lang="th-TH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3485" y="304800"/>
            <a:ext cx="8756918" cy="50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3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222" y="305275"/>
            <a:ext cx="440642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979712" y="1463637"/>
            <a:ext cx="7181946" cy="36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300"/>
              </a:lnSpc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เสริมสร้างทักษะชีวิตและทักษะการทำงาน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866" y="2390067"/>
            <a:ext cx="6605882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300"/>
              </a:lnSpc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สร้างคุณลักษณะสำคัญ 3 ประการ : นิสัยอุตสาหกรรม  นิสัยใฝ่</a:t>
            </a: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เรียนรู้ความสามารถ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ในการคิด วิเคราะห์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5447" y="3581400"/>
            <a:ext cx="6480720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300"/>
              </a:lnSpc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เอื้อต่อการสร้างความรู้ด้วยตนเอง การคิดเชิงระบบ การเรียนรู้จากสถานะการณ์จริง</a:t>
            </a:r>
          </a:p>
        </p:txBody>
      </p:sp>
      <p:pic>
        <p:nvPicPr>
          <p:cNvPr id="11266" name="Picture 2" descr="à¸à¸¥à¸à¸²à¸£à¸à¹à¸à¸«à¸²à¸£à¸¹à¸à¸ à¸²à¸à¸ªà¸³à¸«à¸£à¸±à¸ lear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143" y="1219200"/>
            <a:ext cx="857569" cy="9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à¸à¸¥à¸à¸²à¸£à¸à¹à¸à¸«à¸²à¸£à¸¹à¸à¸ à¸²à¸à¸ªà¸³à¸«à¸£à¸±à¸ Cooper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09" y="2371017"/>
            <a:ext cx="1043036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à¸à¸¥à¸à¸²à¸£à¸à¹à¸à¸«à¸²à¸£à¸¹à¸à¸ à¸²à¸à¸ªà¸³à¸«à¸£à¸±à¸ Partnershi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85" y="3505200"/>
            <a:ext cx="1107628" cy="7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à¸à¸¥à¸à¸²à¸£à¸à¹à¸à¸«à¸²à¸£à¸¹à¸à¸ à¸²à¸à¸ªà¸³à¸«à¸£à¸±à¸ STEM Educati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85" y="4772733"/>
            <a:ext cx="1234720" cy="12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4331" y="4999452"/>
            <a:ext cx="6400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300"/>
              </a:lnSpc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สร้างทักษะการแก้ปัญหา คิดอย่างมีเหตุผล ทักษะการสื่อสาร การร่วมมือ การสร้างสรรค์  และสืบค้นข้อมูล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5312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D2304-24A7-4E4C-82B3-924AC4FEAFA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95" y="145439"/>
            <a:ext cx="406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rPr>
              <a:t>Project Based Learning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55" y="750303"/>
            <a:ext cx="5425777" cy="55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194107"/>
            <a:ext cx="824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ngsana New" pitchFamily="18" charset="-34"/>
              </a:rPr>
              <a:t>Sources : http://pblprojectbased.weebly.com/blog/7-essentials-for-project-based-learning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3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D2304-24A7-4E4C-82B3-924AC4FEAFA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95" y="145439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rPr>
              <a:t>Blended Learning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H SarabunPSK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/>
          </p:nvPr>
        </p:nvGraphicFramePr>
        <p:xfrm>
          <a:off x="827584" y="496303"/>
          <a:ext cx="7200800" cy="636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2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D2304-24A7-4E4C-82B3-924AC4FEAFAD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95" y="145439"/>
            <a:ext cx="5720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rPr>
              <a:t>Constructionism Learning Model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H SarabunPSK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115616" y="836715"/>
            <a:ext cx="3600403" cy="3011984"/>
            <a:chOff x="-1" y="14056"/>
            <a:chExt cx="1512168" cy="1124011"/>
          </a:xfrm>
          <a:scene3d>
            <a:camera prst="orthographicFront"/>
            <a:lightRig rig="flat" dir="t"/>
          </a:scene3d>
        </p:grpSpPr>
        <p:sp>
          <p:nvSpPr>
            <p:cNvPr id="19" name="มนมุมสี่เหลี่ยมผืนผ้าหนึ่งมุม 18"/>
            <p:cNvSpPr/>
            <p:nvPr/>
          </p:nvSpPr>
          <p:spPr>
            <a:xfrm rot="16200000">
              <a:off x="194077" y="-180022"/>
              <a:ext cx="1124011" cy="1512167"/>
            </a:xfrm>
            <a:prstGeom prst="round1Rect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มนมุมสี่เหลี่ยมผืนผ้าหนึ่งมุม 4"/>
            <p:cNvSpPr/>
            <p:nvPr/>
          </p:nvSpPr>
          <p:spPr>
            <a:xfrm>
              <a:off x="0" y="170682"/>
              <a:ext cx="1512167" cy="8430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  <a:t>Student Centered</a:t>
              </a: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4716016" y="836716"/>
            <a:ext cx="3888432" cy="3162647"/>
            <a:chOff x="1512167" y="14055"/>
            <a:chExt cx="1512167" cy="1180235"/>
          </a:xfrm>
          <a:scene3d>
            <a:camera prst="orthographicFront"/>
            <a:lightRig rig="flat" dir="t"/>
          </a:scene3d>
        </p:grpSpPr>
        <p:sp>
          <p:nvSpPr>
            <p:cNvPr id="17" name="มนมุมสี่เหลี่ยมผืนผ้าหนึ่งมุม 16"/>
            <p:cNvSpPr/>
            <p:nvPr/>
          </p:nvSpPr>
          <p:spPr>
            <a:xfrm>
              <a:off x="1512167" y="14055"/>
              <a:ext cx="1512167" cy="1180235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มนมุมสี่เหลี่ยมผืนผ้าหนึ่งมุม 6"/>
            <p:cNvSpPr/>
            <p:nvPr/>
          </p:nvSpPr>
          <p:spPr>
            <a:xfrm>
              <a:off x="1512167" y="143040"/>
              <a:ext cx="1512167" cy="885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  <a:t>Learning to build knowledge </a:t>
              </a: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1115619" y="3774643"/>
            <a:ext cx="3600397" cy="2765105"/>
            <a:chOff x="0" y="1138067"/>
            <a:chExt cx="1512167" cy="1124011"/>
          </a:xfrm>
          <a:scene3d>
            <a:camera prst="orthographicFront"/>
            <a:lightRig rig="flat" dir="t"/>
          </a:scene3d>
        </p:grpSpPr>
        <p:sp>
          <p:nvSpPr>
            <p:cNvPr id="15" name="มนมุมสี่เหลี่ยมผืนผ้าหนึ่งมุม 14"/>
            <p:cNvSpPr/>
            <p:nvPr/>
          </p:nvSpPr>
          <p:spPr>
            <a:xfrm rot="10800000">
              <a:off x="0" y="1138067"/>
              <a:ext cx="1512167" cy="1124011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มนมุมสี่เหลี่ยมผืนผ้าหนึ่งมุม 8"/>
            <p:cNvSpPr/>
            <p:nvPr/>
          </p:nvSpPr>
          <p:spPr>
            <a:xfrm>
              <a:off x="0" y="1243443"/>
              <a:ext cx="1512167" cy="8430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  <a:t>Learning to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  <a:t>think &amp;</a:t>
              </a:r>
              <a:b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</a:b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  <a:t>solve problem</a:t>
              </a: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4716016" y="3774641"/>
            <a:ext cx="3888432" cy="2765104"/>
            <a:chOff x="1512167" y="1138067"/>
            <a:chExt cx="1512168" cy="1124011"/>
          </a:xfrm>
          <a:scene3d>
            <a:camera prst="orthographicFront"/>
            <a:lightRig rig="flat" dir="t"/>
          </a:scene3d>
        </p:grpSpPr>
        <p:sp>
          <p:nvSpPr>
            <p:cNvPr id="13" name="มนมุมสี่เหลี่ยมผืนผ้าหนึ่งมุม 12"/>
            <p:cNvSpPr/>
            <p:nvPr/>
          </p:nvSpPr>
          <p:spPr>
            <a:xfrm rot="5400000">
              <a:off x="1706245" y="943989"/>
              <a:ext cx="1124011" cy="1512167"/>
            </a:xfrm>
            <a:prstGeom prst="round1Rect">
              <a:avLst/>
            </a:prstGeom>
            <a:solidFill>
              <a:schemeClr val="accent2">
                <a:lumMod val="60000"/>
                <a:lumOff val="4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มนมุมสี่เหลี่ยมผืนผ้าหนึ่งมุม 10"/>
            <p:cNvSpPr/>
            <p:nvPr/>
          </p:nvSpPr>
          <p:spPr>
            <a:xfrm>
              <a:off x="1512168" y="1243443"/>
              <a:ext cx="1512167" cy="8430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H SarabunPSK" pitchFamily="34" charset="-34"/>
                </a:rPr>
                <a:t>Learning through hands- on experience</a:t>
              </a:r>
              <a:endPara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60020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5" y="5557016"/>
            <a:ext cx="3114555" cy="1300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1"/>
            <a:ext cx="1752600" cy="1649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126758"/>
            <a:ext cx="1326902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Elaborate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ขยายความรู้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45607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th-TH" sz="60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การปฏิรูปการเรียนรู้สู่การปฎิบัติ</a:t>
            </a:r>
            <a:br>
              <a:rPr lang="th-TH" sz="60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0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2184828"/>
            <a:ext cx="7543800" cy="4673171"/>
          </a:xfrm>
          <a:prstGeom prst="homePlate">
            <a:avLst>
              <a:gd name="adj" fmla="val 34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พัฒนาระบบบริหารงานวิชาการให้เข้มแข็ง</a:t>
            </a:r>
          </a:p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ส่งเสริม สนับสนุนการ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เรียนรู้ ใส่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ใจ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สร้างขวัญกำลังใจในการพัฒนาครู  </a:t>
            </a:r>
            <a: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อย่างต่อเนื่อง  </a:t>
            </a:r>
          </a:p>
          <a:p>
            <a:pPr marL="45720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และส่งเสริมการทำงานของทีมงาน</a:t>
            </a:r>
          </a:p>
          <a:p>
            <a:pPr marL="457200" lvl="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เสริมสร้างความภาคภูมิใจในศักดิ์ศรีและเกียรติภูมิของครู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lvl="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สนับสนุนการใช้รูปแบบการเรียนรู้ที่หลากหลาย</a:t>
            </a:r>
          </a:p>
          <a:p>
            <a:pPr marL="457200" lvl="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เสริมสร้างเครือข่าย พันธมิตรเพื่อพัฒนาครู และผู้เรียน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lvl="0" indent="-457200" eaLnBrk="0" hangingPunct="0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ติดตาม ทบทวน แก้ไขอย่างต่อเนื่อง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 descr="à¸à¸¥à¸à¸²à¸£à¸à¹à¸à¸«à¸²à¸£à¸¹à¸à¸ à¸²à¸à¸ªà¸³à¸«à¸£à¸±à¸ organization cul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288" y="2184599"/>
            <a:ext cx="2098712" cy="15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9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45607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th-TH" sz="5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การขับเคลื่อนหลักสูตร/แผนการเรียน</a:t>
            </a:r>
            <a:br>
              <a:rPr lang="th-TH" sz="5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ตามมาตรฐานอาชีพ</a:t>
            </a:r>
            <a:endParaRPr lang="th-TH" sz="5400" b="1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2209800"/>
            <a:ext cx="6553200" cy="4419600"/>
          </a:xfrm>
          <a:prstGeom prst="homePlate">
            <a:avLst>
              <a:gd name="adj" fmla="val 34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การเปิดรับสิ่งใหม่(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Openness)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การพัฒนาทักษะการคิด วิเคราะห์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การสร้างพลังร่วม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(Synergy)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การมีพหุ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ทักษะ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Multi-skilling)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ความสามารถ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ในการสื่อสาร (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Communication</a:t>
            </a:r>
            <a:r>
              <a:rPr lang="en-US" sz="2400" b="1" dirty="0">
                <a:solidFill>
                  <a:schemeClr val="bg1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)</a:t>
            </a:r>
          </a:p>
        </p:txBody>
      </p:sp>
      <p:pic>
        <p:nvPicPr>
          <p:cNvPr id="12290" name="Picture 2" descr="à¸à¸¥à¸à¸²à¸£à¸à¹à¸à¸«à¸²à¸£à¸¹à¸à¸ à¸²à¸à¸ªà¸³à¸«à¸£à¸±à¸ competenc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394" y="1905000"/>
            <a:ext cx="2216132" cy="12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9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8BE68-3AC1-42C5-AD73-6746EC5F520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074" name="Picture 2" descr="à¸à¸¥à¸à¸²à¸£à¸à¹à¸à¸«à¸²à¸£à¸¹à¸à¸ à¸²à¸à¸ªà¸³à¸«à¸£à¸±à¸ Activ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00914"/>
            <a:ext cx="8534400" cy="56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5943600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394218"/>
            <a:ext cx="8458200" cy="4296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54210"/>
            <a:ext cx="8229600" cy="1143000"/>
          </a:xfrm>
        </p:spPr>
        <p:txBody>
          <a:bodyPr/>
          <a:lstStyle/>
          <a:p>
            <a:r>
              <a:rPr lang="th-TH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ลักษณะสำคัญของ</a:t>
            </a:r>
            <a:r>
              <a:rPr lang="en-US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Active Learning </a:t>
            </a:r>
            <a:endParaRPr lang="en-US" b="1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Active Social Process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Active Connecting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ความรู้เดิมกับความรู้ใหม่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Active Participation/ Interaction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มีเป้าหมายที่ชัดเจน  และมีความหมายต่อ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Learners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Positive Feedback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อย่างสม่ำเสมอ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เป็นกระบวนการเรียนรู้ที่ให้ความสำคัญ 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Skill Based Learning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Problem Based Learning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และคุณลักษณะที่พึงประสงค์ 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87" y="381000"/>
            <a:ext cx="9144000" cy="1447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6679"/>
            <a:ext cx="7072221" cy="285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388" y="4191000"/>
            <a:ext cx="3279253" cy="327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721848"/>
            <a:ext cx="2765970" cy="27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256026"/>
            <a:ext cx="954716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www.thaibizchina.com/upload/thaibizchina/bic-xiamen/fujian/052012/15052012.jpg"/>
          <p:cNvSpPr>
            <a:spLocks noChangeAspect="1" noChangeArrowheads="1"/>
          </p:cNvSpPr>
          <p:nvPr/>
        </p:nvSpPr>
        <p:spPr bwMode="auto">
          <a:xfrm>
            <a:off x="155575" y="74890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3796" name="AutoShape 4" descr="http://www.stock2morrow.com/attachment.php?attachmentid=116888&amp;d=1338299162"/>
          <p:cNvSpPr>
            <a:spLocks noChangeAspect="1" noChangeArrowheads="1"/>
          </p:cNvSpPr>
          <p:nvPr/>
        </p:nvSpPr>
        <p:spPr bwMode="auto">
          <a:xfrm>
            <a:off x="155575" y="74890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436" name="AutoShape 4" descr="data:image/jpeg;base64,/9j/4AAQSkZJRgABAQAAAQABAAD/2wCEAAkGBhQREBUTExQVFRUWGR4aGBcXGBsbHhsgGhcYGBkfHBweGyYeHh4jGxoaIi8gIycpLSwsHB4xNTAqNScvLCkBCQoKDgwOGg8PGi8kHyQsLC4sLCwyLyovLCwsLCwsLCwsLCwsNCwsLC8sLCksLCwsLCwsLCwsLCwsLCwsLCwsLP/AABEIAMABBgMBIgACEQEDEQH/xAAcAAACAgMBAQAAAAAAAAAAAAAFBgMEAQIHAAj/xABLEAACAQIEBAQDAwcHCgYDAAABAhEDIQAEEjEFIkFRBhNhcTKBkRRCoQcjUrHB0fAVM2JygpLhFiRDRFNUk6LS8TRjc7LT4gjCw//EABkBAAIDAQAAAAAAAAAAAAAAAAIDAAEEBf/EADARAAICAQMBBQgCAgMAAAAAAAABAhEDEiExQQQTIlFhMnGBkaGx0fBSwRThI0Lx/9oADAMBAAIRAxEAPwBlyniKiGNNFnTOohwqACSeZnjebDs3QYt5PioqajS8oBSVlqkmQQNgD+vt3tzHNZ6jSLeYcvVYrC06ul1pfpEIqlifzkgagbNsoJBXwzxtKNGpmaijzCJ0U6S0/iJZI5mmdUm3QbgSd3U5ujax6XjiqxU1FLrGpVV2ImCPW67RveJg40zXGNUhfPBAEDQtMm828y/bcdY7jCVW/KOUpiFDNUBY/FyzYACIYAAXmT1AnFLLeNtdQ1TSL1FUgSSFu6tJGmCwKyB6ek4uiLHL9aHLNcS08oOYLGxlmFgSkgoszMgQRsJON3pp9ngpVYwLB2LEEEAamcEkqOrTBvvBX81+UujBQZepMQdJiCQYGpYIGqFJkQGm+2K2X8aFaOsLzGo2lWAdgAzASxuTeBM26nrS5BcJLZIv5ziqONFbLFUWxqVQJWNz5q1GMx1IvzEnEGezatT8ui1P4Ug03FhGoAmNMAkDl6PMXnAbPeODVQpUdtDWKxTA/wDZ2t3vgTTztIlQruNFwIVu0zYHoOvtgwu5khmytbJq66atPWw5Q+vVqJOmAzR8ZmDaABYEzcynEcrUqBmZKSM0cwcBnCIEElYshAJNpmRIxzzitdvtB0AAqoC6ZHwgkNvc6Tfpba8E5wLNeXUV1OyWd1BJ1G5giNVom5ie9xouS2saMzXoatdV6VQAjY6hpbaNuXc3Bme+K+Z8UUqaclKk5USnKsxpI5WIvDaVket5vgbxE0a7BnguPvfMttMC522wKzOTSkpZH17EiBPxD1vvH9odsXp9BSoakzFKogNGjSQOQ5SnUVGkkTqWBHX122tgqM7VNRaVNaNNtGq9QuyzdeUWvpbvEfXj1dyzMwMgkEmI6iJna8fh7YbOG5jzaVIsNVbSQhYFhYmdQmAsAwAsSfrEMnClY55bNV0dqbrTeOoqFGnUdBHKFupUna5tYQLGSq+d+dcVwzCxWohBBVp06SY2gR1giJOF/h+ershFR0Bg6SKgA0gQFbVS0iSSZvuffFo5hFBYVhpUnkU2sdg1PpB37XxPiJpjBwnP1nqETU8sQCa1IhjyEWIAB5oM7bi1pv52uV2JEAmBqB2A6yLTOOacD8YNTYpmyxKM2l4j4ZaCQOYmYG9iu83ac7x5CEYB25QQA9+ZQbgkKY1g7nc4iQOVNMIZPjhGrzFdTJAIqKTGogSpUGYWYg9RfFh88QhNIvUgE8yFgZJ2IWdyDIDW97pPEePU458tXKsJPLQYEiYnn6Wtv7Yv8D48jsXVqqsRzK7xPN0TzWjqZAA39sWlfUFuldDDwPxS2ZUg0atLTE61UapiRBuLEdI9TeJs34hFKCEJDkExAPMCRIJ6ATbHMuE8bYcWZm1S7NR+IkA+cskTcAhCPc9rB7r6QfvPe6Aat9V+lvjNzHvYYmm0VlbhOvNFipxinUaG8moRMa20sNgYBEjcDFmpnNQBnQsEctYg3b9Egg9d72IjoV/MeJFpsoCtJOn+a1DeNxVsCQLkxafXFupxFlpMVpg1TYCNExzROoj7xMgxJiRfFVsEn7w5lM4HUhXYEHeU6m17g2FgehHvi6meVSVebASzLAIO0EKATvPbtjlz+JhSrNRqZWmrExZ9UgBtJP3dRuRJ29N2jhvEDSmQ5SbwxKqDpCgK5tCgNAn4pO8GVaHODW44JmEDaBEm5AMRJiY9+37RiXzYvcjawvhR4nmFZ0Z6yeXDBlK2baCr6wUcSFDAwNRsJnB7J8QphAoqyYt5jLq7X7kH0xTiUFQ87YzqnbFZq6GDqW8wwYdJ2I+f44yrEXsR6Rb8YP8A3wJLLE4x7YhWvPQg9iP4/DGXrwskH5X64hdkeZzLr8NPzP6rAEe+qPwOPYiVnNMWWof6XLA+QMn5D5Y9iyHzosvVOxJMwdrfs/i2GusxNCnTDqhWS5J+I7LYCYAAsTveLDCxwumWf7xm0L1mZBPt+vDAeFSo1IGbUSxLLe4jr74uJryNVv1Ia+UZomrSMCLlv3XIB/HreYRlDTMakOsQINrEHcfT54xmeCOTy04HYMpi5tvP8HGgXTShlKwW2UzOmAdvcH0jtOLeyKhpb2QLeozVWYfECTbpHUGen8dsMPDcnUenKgfCQJtGrrc7/vwvZIS4UsEDWZmBIE9x6kR36YZK/DHC6QtQ6QFW8e5MHcnuO2JErJKrXmeq8DrHT8MLMAVANzfpb8cVP5MqUTqeACCphheR6fUe3piSvwqrbSlUWEwzMCfae3QduuNMlkXOpHFQbHVU1wApBbf+jJ+XrgthUJU9+P31AubrnzGMEEC8XjlgnbqP14ZOH5PWVp6QdCCQGMAmQDMydm64XXpP5jKsVGYlAy7NJA5TMQTEdMN/DeD1aUIAwZFE6QIJMiJIN1AP97AoLK64Na/hafhZgbyAwj0F74G1OD1KMs4sBIIadiDePSem+Dtbhmb+6/uCqn8YGB1bJ5lpWsrAQYsBN17e079PXF+H1EQcny0KVdCruBtJsO0yPbphh4XUAy9JnLSuoDSbhZsF9JAH0wOr8HrU3qLpN7bEWJDCPwwW4NwysBTKoZQnf9IkmZ/fMQMUuTRPeJtU47TAv5oG1279+XGn2rKEABmDN3VLEwAA0TFvSJNsMlHhmlSl4b4gFJBBiwkb2iexOBjeD6hcurgTMDQVEHYWkR02wVryEL4i34qLCq6TIADLO4DU1ket5OOmZnhyVCKhdkOlQQIjuLEG5LR9O2E3i3hWueXSZdVBIMg6AVU7bxP1GHkcLqV8tKKdYAEDedOm82lSdX9kYkZR3sX2iE2oaf3gE5rhCm2qsQf0fKgbbTBnEPD/AA6iVA4Ned+YLHsSPb8Bi2fAKleajSEgWKoO20Dt+vAvMfkzGqVFELOxYdhO/wC/Aqcb4IsMmq1fT/YpcS4gRnWqNy+XWEhRFkqSLeqAe/zx0irTTM0qVfXpGnULTIaIkG8jbpucDeJ+EA9JOekKim6hkMiIGzdAB9B2wTymTSnk6aGqnmIOUagZMto6+qt8hi45I72XnxSkouK3W3wK+a4Sdgze60Sep66o+uKzcIqVKqO9esWS6zQIAIvNiFB9cR1vD6ASaIAEBtYCGbA3MfX1wCr8BcMfLIj0rp/1jFqv4iYp8a/oih4m4hU+11FLFFB+FSyo1p1FQQCxJknocH+EeIUaixYFajUyEYTpJCMFDBb/ABRO0bi84D+JuFaaC1WIRxCaTfXOxDSZ0ie8j1BxT4LVDp5XNN2BWLBV5pHy6dT64HqdLFpnjp9P1ns1TVlUln1CR97aAAZ79O8D2xtwd0V05WDaoJUsLWg2bTqBm2k2AuCMFG4i1IhFSmYAEsLzbVNu5Ij0xXbxS4P81SMdxPX1WP14ZSF65cK/mHeF8fr0Vpq/kmkhjW7nWQ2oQTB5gGWCd7T8RZWtPGVBGOhkekLF6ZYmQQuyg8u/NP3TbHMPEFY5imlWmYZQqOtNCsSJFhvDAgH16RjPhrP6KNVdzuJ7x+yJPy74XVOmDKGpalydRPiKAGqBhS+IVZRYBKkKwLBpEbx+qWtU+Mo1HzqVZalNVJYsRp3FmFyuxvFhMk9eW1uLVVIK6CD0IBJi0m36Wob9u+LNTxVVFBAqLqZT5pADAgMzKbAAfEsibR02N6UD3fqv34DVxbxDpdAlOqdasQ1B0mEZZBWodIE1AZ3xnC1w5nrUxX8mhVIimytV0EGNU/DEG8WPW+8+wuVJjIqkCfD+UDrpB0yTqIvYhTe29gPr7YMHhWVVGqPmCiibsrdOl0ufbFvwRFNwgpgT8Rm4LXi4N9MH0+WKVDhGXeoGLuVcEraYFVfLJJBDckbxu4MbQvLNx2RqhT44L2Q8N0qqh0qsVOxKFZ9tSiR64I1fC9EhhqbmEGR9evXC9TzlVZp+ZUBWVMKiRp5iQIIhg6gHqATvfF1s15ID6tejW7FmUwuh23sZmAAFkSO2E97NjaXPJbo8CytEorXJcMoheYqDAAmTFziQUaVQltFY3k/DsSYIiRBiRe9sUs6C3lVqNSZazLsdf5vmi2m5cm8SSRYY18O5kGiCzTWq1fL8mdIVabsAdKn49RYBp/RBJ3M7yVbMpRjyGn4TSRNUMbwQGEgaVYEwvqfaPpHkK1NkVvLNwJUvMSo1Cy3g2n9+Ns7n0Sppeg6gqzgs9hpVEuEJJJDmzR7RjFbMpRJVmuEsJJMxyzBkXXfr3tOA7ydchSUSrmKNKmlQrRDFWAIvtriZjfrt9JnFzK8bqFNZp0BMACKhPMeU3YapVCZFuW2rfABc7CVyzzqSSwvpYAsLrMcwUQfTBKnXH2dHbSQUYajpbQy6mBVBYpp1SSZENsCcA8klSGRxQa1SSDHGc/VSqq0dJFRVen/m1R1htg1XzAoP9nsfanR41Uq6V5Uuwdiq6bax2IDAx9+N98Xv5BzJVCtelSpmQq1KoUlTOy6NQ6QpMqCZJOANXLMlUIxH5tmJ0mVcasqSdTyullq/ENgojY6TcpNci4xgnwgnluICE1LrdmInQpLQ8KFhYMiRy/4i5UqsupUgMs8hWNhNzHWRcHoexgBxGvVXS4QaWq/mioXndmF4BBB76zIIg7Y9UzdRCqAM35tnqVQDpghlgtVMl/S+4NwCQlTbaT6+poniSTkun9hvOVXFU6ilIPJVQy7Np0wVmIBNiBGBfGc3UULpZgXZUgPUgEQDF9UMDuTMyTZcF6edBIGmeWbhSLzPUH9W/wBPZOgjSHKMGgwRp6NpIvHTp26YYnvyJ6Clwrj9bNSELTq1qSxBGgagLCIiLdZv0hm4+0VFLO0imRqaBbQ5YAkAaiTIXcjbrA3McHp04pIGRVDAQ7AXXSwBGxO9+oJxtmSagKmmr80gvrYgysmS+k/Cp2tFvW5SitiR1cgzM5plphhqsrsxkwupDUp6oEwJXbsRcmx/MpRFIEFSV5WbzHnUBcMgIGrUQCLkdcDRkNa1Z1I0aSzC1mlfu3XSh9tRB3kD6xdcuQrDmL82ndq3KNR21S4FoMAdpI6ol+JG/DMy2qkSyIpU1CakENrOrTpIIMU2XcEAAxEHB2nxWlTGhvKICmAC08oCySIkLA6Ad98LlVSRUJqcmsUkUqNOjSWqCQpYny0aLgd/TXiNYCkVnmeCVESdTa2tYxNjIi8YLcDUM/ilnFRwlYoQbhdBuRqk6kbuAPY4WOIZjMrJTNPHUNTok9v9n+zrh28U5lQ4Y01awJkCTqOlQCdrmfYYWK/EgAWFGrE2VDl/wBWYGOiuniOH/wBn4V9AAlWpmlNKs+v/AGcoi6WvB5UBvMR2JwL4XSehnNFQFCORhO2vSIkdIabHthjXxTRVgWoVif6SZefeRBthX4tTNLMl7wW8xdXqZiZNwbe4GLfmacTe8apDZncpS1FjTtzMYlTa52iZJ+c4Hvn8uBJyrWMSRN/7+JuEsczlmBMbyR8RkhheY+6bROK+b4aNMGsqgk20EzYT9+MMtvdC0q2fT3mcv4iy6XSkyHusjbqOaLHrhdzFE06nXS3NcQSKgEEx19uvpgtU4ZTkn7Qt+9Mm/v5nfG/EURcsPgrMlg11KLqmQJMwBB9L9MDNNofikoSTRLTypbSVEqYCkNcyCYtcHeQfXF5s/Qo6v83JFRWBjcjVIuXvMIT6GDeRgX4VzIcmlsSdUm4hY+ETIMkkkzaBbcFs3wjzGRVemp0BTClbrI5jMExEkW+lpF2rJna7xryIcv4jpZdtSZd6bkROmJUkH9LuBfHsX04S1JVWo1CsCC0VKeuJ0qpkNaFSIn9mPYLfyEXD1+oV8N8Np/aAwdpLSRveZ74AZaonIQq6QdOkwNMOFczIFiFMHt3xr4UWkubXlAE9tO23z/xwSVKSs4aooKvU5HAI5mMiIBK/EYBA5jjD2jeSNuDaO5BxJVV2IQ6RpY6SL6iySQGmCrVPfQO1oc6CVZXpU9DlG3c6gAV5iWEHpHUEbkxiTMaVFNF5lvBksRrJBAmYSZEna9+XUc5Hh7ExH3hboNgZmCYjb2g9cY5yUFuaoqyp4hp1atKnSpF3UMGBVAAsDl08osA0DTbl7zi5ldSIoqU18xSDZ7A6FUibmGKkxO5PXEeZ4gERhl5qsgYACFS9yAdiRclhaAbzsRIK0w9QgNAJAJi4klR21NAJixHcYKErjZGjWsHC2LXUxMgkD4rbhTK29PrSGaCA12aVcKXB3PLLSCZsCDYTA273jnC7mnTMH85z33Qr3ubulx8UnC/nTRnWTTiW0PBhhMgSBA0qwPsGidsU1qVMKEtMk0GqvE6i1lo0iGJKsWhUCqxiEjmNhOqdoHMQRiXL1kqVwshyQyrULTKgT13UqTf3jbA/gXFQV8o0QSg0jlaoWWxi0bHbeDBE9bXBCKrszAKpYQpUKwEuqgg7aSYkRdD8wxxaNHaMikOLcPeoi1UWodYUaFFOw5AILpst23J3sbYH8R4cwroCHgCFV7+YwLn7sC2pRJ/oiBAODOZ49mKSLTVQqUz5U6k1NppglgrODGsMPhO46XwKHFK1cOtfTTZED03kbC1TVpEqCOaDv5Zja73HbYyRkk7e4Kp0kqO4mo1GCoYoCCQYkAcoIMNJGomRcQotOKuzUwyINOkKxBMgyHFisCfhMTHcYH5ysr1AqZjLgTcPWcgMqTVUKpAkVDJWdiCZsMTs7S1Q1KTRbmZzTsYmAgABNhMn4TecYZw0y5/f9nUxZHkx01f4/wBE1EwW9A7RAsKZUwTb/aCfQWjFlqYa4gXWY1yZIItImJF/e3TFRKVRUrlwgDU3MISShcgdrAgCI3g9QSdP5Q5kRbuBV6SZQJpgTB+Ie+2NOrZUc6SadMsyoRGemCSovp6kT16W636YFLxQBQqo9pYswmSWjrUlZ1SbkREG2C3DeZZITX5bkoDqliFKAMTYSGsD1id8a5jLUuVgpUFZKg+rA/CfTpiShq3RcZdGVaeYWnCiomp1JIkSwUmSVDExLHvPTvio3EaVWUStTGiXqaPu6WBLGSANJ7zFp6DFfP1lcFQo+FhTZpJVgsA6oECRaTsBtgBlT5WSem6RTd5KrGo6hoa5JPwhBBsN4w1LbcBvcY0yHnU1JNAU9IUGmVILNKuwJWbiR01avQSJ41SH52qTpi4JBZbEk20Tp7SDJIiAGwc4tWVQq5fRlyxUDsslRAiwbQIAESdxJOFo8SqMHeo7KtRvLUam0DW4YSIKhlVTHubXvI7cgs6RxfI/aaFE6yhhXkAGeUj6c2A1fhbEMVqiVMHTSZjYLYAVL/EMHFqzRpEtLWAbaSUBJjpIvGE/PFBUNFnhkUD4iJJGpiIIJJDKJP6I2x0fDoTaOHJSeWUU/oV6/hUtJ1VJJn/wzwPl5mIuP8JZcjZQ/lsJd6TI6radOqSQet9jPTGM9TolT+ddHGypXIJkdJMW+W+A+XrkOJd2U20tVZgZtcaoP44pSi1sh8Yz2bfHoR8C4p5Ug/fKqAZixM2B6A/O2LeecVIJUnYDUDaNWqJuJMdBtgbxrhJy7IdStTqAmnzc2m3xiLGGF74PZNhWVHk6hpUrA3Nvp6eo+RR8mOlXtIA1MsG2UkAWgGNvbHstR0VFJU6ZE2OxsT8pn5DDBW8SVQ5CqpEmOcid4tp3I6Yrf5X1eqf8/wD9cFUfMFSn5fUpcNpCjmqQLAgmSBaFJi5gWIghh9ZBwczWdSsGqINakFdAvyipF/6yz/EYA8SrNmwX0aWpgXBklSTbYbG436/pCSvgb84r01vNx7bEA+hwK2lRMns63ygPmcuDMqASQTAIiBEAbRHp0HrPsNQzehzJ5QAASNyb/sx7BV5Aa2ivwDj9bzllWgmJtvbGOKZtK2ZrBQIStoqaVKsDrfUdzr1BSJMXURAtj3BchUFRQTRIkGztP/tH8Rjav4eennczV1Lod3OgzpBLBtRvEgjtjF2m+p0MT9PkDFzRg0qTM0WmpAJDXnoNIbbrzH5yZTgrVm06iR94yxU9IMfF2A6kiO5tNtpIX1KrGr8LYZ/DWdpojnSA6AFAdroOsfEX1L7Ax1xk2vcek6bXQhPCfsymOVio3vE9d/eQPqd8Vqjsz0nhtKtDdAeXRqbV11aj1Mhe+I63EmzKstUFWKElZnckEGRII1JaAOYgfCcQ8QBbKMHs9IhyVMGbmo1wQp1JXHX64IErZKk7CmWBjlMlSJ0poc+vOiNbuO+I805DeTQHMkEAblgqkFmtDFlXntEgGQABby2Y5WqXKkSPQGDFgfvR+ERgVl8oawq6XKOWiIVQ8QedtMySSBeBpEyDYdSSuQeOEpyqHIRyFEGslVDqNRGMEGQBJUEgffGsCSG5WAvJFPL/AJjldWUeU51HVDxVJAvJJPmNcfERPpiCiKlBqQqeYjMQKaKV0mObmIJRupGkgmYCmRgzmQazUVoulSo+k1NfQRTtAF5URpInmqdQAsjstw8tN+Qd4p+UBFUCm7EM0jQqHWdejQ35uSxJ6fU3xWynjb7TSFJQYIZaiOzgtytrIA0qCmxHQEH1w6+H/BOTfL0MxUp89RVqSHcCXWYEESL2Bn64K0PB2UpzpoKAxlrEybCb9YwXiFbHIsnlmQVF8z82Z1FdMkNp0m4BIABmGB2Gloxdz2bDMab0ta8rmmghyAbszSJ1Bok2HSMR8fyQyWerQxanU1AywtrqK1+yINzuAPfAUVz5TQRIGnUJYwrcomOaCREnthOWLtGvszioy3p+f4DFDLigsOylCJUffa+9gASG1KSLf1dMYlp0nfJfaqFVC4cyFIhZIGr4SSdIkkkaZ6AE4h4TmRmUqq4NQctLLiIGtp1tBUBydQibACepAxw2lUrI801p6kJDUnWSFUhIp3Ki/wAJ7R1xU8tSUYlY8GqEsk37gm2dFLKoYKzqfSJmCMvSbrIgsx9IxaYU6iqUZTI5WHwvLE+03mRvPscL3EK4+z0ylSfK/Ns9OXCk1dUNpkA8lPcxDGZi5DI11ZTV8zUaMMyAyoZKSNBjlBtcqSIMbjD3KMPa67GPfoSZ7w8tTUCJIswWQRtf1EwJWenpIheGfZyFNKV3OqSwmByk9OUW9MGeF56rVoCmW6h1fqYDMZk+m/tMySMZ2gRpEQAgiSPvS5vsYLR8sXqV02WrqwYKvNNNXgiPht8Ojv26HfbBjLKr5YK6EMw09FG7BV30ExB0tvYi5wLWsyGVsdvf3jfF5OLzyGxABDKJbl5S5TVzpqk6lMp1KkRi9+hTS6lXjeb8rM5fnfRy8ptNokrtMD9WDPEeJCmY0m2pjaeVRJjqSTYDrhS8dU2SnSaQzBQQb3uSN7wRG98MGbQ5zLB6Mc5kFiRKipqHSfuraNpx0MDeikcft0I64yfHBWzPHFJYhqigDb7Nqj5z74HjxbQB/nh88o37MX24XXI+BQx7OO4/x6YE5/wzmXYnywAbwGTe/rtEfxfBap3uhUY4f5fVfgD+MqtKuyV6RJBlDKMsxdfiA2kj/sce8HVNTOhtqhtgTynoem/4fUvlPDzpTcZmmfK3IDrJgg8uliZt6bnCzwLOilW1H4YMT2PQ/ht1/Ct07ZshpljcYu6+IafgSqbPEXhgCAIPqLf4YpVOE0z/AKcf8P8A++J87xRHViZkxYHcGZ/CR6WwMGWBDHtzEaiLdRM29/TBWmNUdHt3fwCnD8jTpvq84MCCCNESCQSPiPYd8DczxSplq9U0wq+YIDU1AEEBZUfdNribGY6YpvR7E9/jn8cWEywekYnWpG5tDQOptBU/hgZboLTAOcPyRzOWSTpC6VGi3wBheZk82/oO2M494LztFFda7hb2G9/vRY2n+L39hkWmjDlnKE2kn8gfwlnWsvP1Fo9v1bYZePV2NZgT1Fr35EM3iYJItI2vMwO4bwRBVB84n3A/xxNx7hjfbaxH/l3JHKDSpqPYap+uMeePFnUhNy5dkdJCxAFybADcnBxsgKFMgjmKmX7bmB7EyLb/AExp4cyy05Zv5ySoB+7eI2gEkGfQW7Gp9pJrVldYLc4sb6T5Tn6CmAP6BxlY1MhNSK9NgNIqj4RsCbMO0KWn3TFXhmYpIMzQdkUE6RqgAq81ESe0it/fOI85UAokE/zbjpHK8iJ2MtrP9pcb5XnqPWAXXU0/qJJ/vT8hiibvgkp59PNSmnmMY0KiANqYx5cAkKd25pj1BgN7UalWq1OmQEIpMiFdWqmoRvijzXgAlU1G6ACbmuMx9nzgqVQNcAoFJkN5ZVwNQUggMNxtBEkYKeHc0poIrKpWmSQI0kEOWJ5SCAWm20fMYTlyxS3Vo39l7NNu06f7+SxXKLRfQDpPK61U5WZR9+m4lWHeAQfXFTj/ABJSxhFRmDrCk04NwG002DFiShGqZUm45pk4hwxa9MeW9WkBGh/iA6yWCiSCxWJUQSDMDA/i3h1suaVVqmpJWACzEt5uqeUQxgPTgAiApjrhUEk9pP3PYKSnVSja81uN/GPHzUKdFFpqUoBlHMwLGiaO2nsf3HcjBzw/45zucRKqUaa03BgvUImG02Cox2lgTY26GRz7OU6r0jUdAmnUqTdXNU8sHYDWSxsDbqBJaPCPG839mSmr+YKaldRliSjssXkEbX7e2NsZJ8HPlFx2apgzNeLqFdqlDMUW86oNFB20krJdrwoKaZ07SQJm+N+LeHcoKQr00LV1piEDPYzzKNAJBMtuGsbCb4r8P8G5inmWfSPKVWKuzX+FrSpgcxXcXiw7Q5jjVVKgRFcshJYpDBl06gACJMWNoEEycVK0rIknJK9glw3LCsDTVBSVUbyl1qAQpFNjKklgpIDCAQYBAnFHKaKSVq1WsD5TMPJS4bQFNzEfELEgiQAI60M0a58rMGmadNdVNVIFMc5BYgC1OdK3i49seznCh5RDCddQ1HC2UWJUXMkAADrLGYtbFN6EpPb7nWxxWWTgnfHupcfUYMh5baa1J2rImpXapUVuQ6i6qvdSywGNgsTcyHrMmWy+YalcFo3mS1RUE7iyEAgdjv1qeH8qvmqrJK3KsQ06uoXZro0zB2NrXxx/KTQd6JLIzqzDuE1iR6nln0XBQxOdScuv2M3a5xi1jUaoO8CzcwW5qiwWidm5jsP6LSLx+JYOK1U0E1FgLuBuCWVVjpJLAdjhe8P09S0SLanJJ7hJI/aPwwd8QDzmp0pHMS59qcEH5VTTw6K1T3Mb2jsAeJ8OIWQZVtmHX9x9MLlVnVtNS6lwwf4WQ8oksCpsAOcEMI+8o0Yd2o6KnlgSjC4bYQpY39As+voYIEZnhyugqU7owkWMiY3BAP4AjYgHGmS0+59fyKjK9uoL8T8T+0ZSjVgGfMAPcLWdRNhcRgp4KzhORUiBoZlI7wNQAx7ifDNXCVpqANLu3/OWN+k6jgV4GzJpVBl4kFmqFux8sJEfIGcbMLqjn9sjrg/TcJ5ziVUIR5aOGEvqdkjWSQAVU9Fncb4E5rPsgk5NGFp05mraRN5XDDmvDjms1RaoAYjlKkgQAoAhh0AxUzHhiqZirT0kQQUYz/z4OSyJmSGTBXP3/oBUvFhSVGVgmxBzLEC46MhA/dOFvimVNKoRsDzIe6k2+mx9sOD+Bajf6RJ/qt+/EHifhrUcoEYJUOpR5kQVi9pk3M/3uuI03yaMWXEpVDr7/wCwLwsmopVQNUWk39QJ3vfBOmmWVFNYIWYmNRgcsbXvvvgPwIFa9MElVkgneAYj+N9sFs/RYqoVWK6VghY+8TddxaLemJB7GzNlbpLb98zJrZH9Gl/e/wAd8Z15LoKY9NQIPoQTcdMDq9GQAVPwgXU9t9veN8UvsRPT8Nh88Fq9BCv+T+ZTzKGm7BSCv3T3XdT2uCDtj2D1Thi16SMW8oqNJYIzzvpssbgEz3PrjGFNDVkj1+zLWQonzV+KJgAbmP2+txhz4/wxanNqtEEbDVoGl2O5AQG229iTenmMmYQFNUtpPln4ZBEmY5Yi+/pi5xzLqSFKlBUpL1i6ElZANoMe2r0xn7S9CTC7Nk70V6ubYV0JU+X8LPKnT5jCGILE6/OSk2xAURiPifGUOYUgnTTs5MixLLU94Qkj19cDs/XYU3Iv51PQQRYHZmAOzAEb7Wxpnk5EqvyVXjWHMKhAUNMfpEh+pAYd8Ib1GlKibiIP2g0jMOCrQdirK09jdAPZmjGeK8R0ALQNRKqiSoXkNM8t2DBxcbj0B3GIKNaW1sSCAqg83MqjSGGoAnUVMnYlTfGPDuUFY1qrGnDNBNTWAFGlrMCAGK6RczfY9KfAcb1bFWnkqrGdBYmYbnE31SJk9JOLXC+ImtrXURFgIEmYRIYRGk72k9+xbOZjKKk0yABefMJBZfgliChIk826nYXINDwvwFkVKw5w1SWKkEKENiSGNidUHuCOmENOuPodCMk5J30d7/L69BvySpTqAQoNOnqkAKY+9zC/3Vwp8E8xsvlSlaqjVX0TqMKWqKCYnSVOsGI9L9T2fDChnKpOkimwE/8Apnad7kYXU4ZmKeWAFJ28vRr0yCrAggSL8rsrFV7Kbbh2lNUzBGcovUnuMObzlWmnl1qukmIqeWKbmJFyToa8GwHTuRiVfG1NUCNnFBtMKQZ3OwI7wexG5wA41VqZukFru5q06r6AAIRQgqFWYDmUIDpt2jeGB1kygywIZncsWLBAG+EdwIEyYnobmwILTj2ivkHKcsr1SY/f5RL51NalJ6iF1Kv5jhgdSm3KXIIN1EWkdcT5nNjKZqlVJ/N1NVNjNj1B6W06m+Qws8Meo+XHKrgkP5uqNEGCunSRb3FnBAJOkFfEua83J0qFWoQ7c61CgMBOYmA2uSk2VTMxYXDNceL3EuLGSplDWy1ag4P5tjoYb3GpSCet9vXtgTmM0j5ZnC8qNpIQEsp5dNgCxMsJmd9oxMvHlWlRzh0gOgSoVIZVKiI1BtOkNPa0dsActxFTmahP5tK5P5sDUXMQWUBSyqYmZ63IvGbPjc6fkb+x5ljUost5FvOWlV0MinmRqnm/dIso8wKze4MziPw06UQKYYlC1g5ErIHIVgFTvCAPNzO8DMxTqkEACjT1aaY+EuC0RPQlYsu5iNcwGPwtwV8r5lRlpUvNAtVQswtPwSHKnU0h2pkEDl7tgnFeYnNplV7evn8C74ZopTqPLaZqMEpk6iAOSxDlYaNUASLzvJKiv+dzFUwVopotuCF81x8waRwOymWpIweklSo6rpFRnKwDuJBBMxfUzE9TjHEs1WSmzEKii5g3kwO++ww1Rp2Y3kQJWtUzatWC1NTUxlmpEEBS7jzHRrGNBc+oAFiMG1orTquoLLFMPpIIEklQFbZiIMi1jBmSMK/8q1GPxOe0M34QcRoqt2n6nDIur9RcpJjbx1VbJrSRkVvvAHuJYe0tEemFfgeUNKrTYkACJM/UG3b+O+hyuAuarmrU8mjc/eaJj27/ALfbdsJvhCpRUk7HfiXH6KOoNdbHVoALMTuBpUFv+5wOq8apPUBZKZMASS6mBNtO/XqMKObztPLSlMBnFndrgHqLfGR2+EbQ14HnizvY1Kh9AxQfJUhR9MHLOxEOyQj+/ijoK5qkTC0aZPpUZcTZxTUpGn5WkRbnLTBkC4vf33GEPg/FGSsqszFKhC8x1aSTCsuqYuYI2M32GJsl4mr0nanU0MablSNOjY2gryi/dDiu+YT7MuV93+S+lEK8AHUs9O3+GGjMgBA/Tpvfr23jAEZ6hmWp/wCr1ARI2DiVmHB0k9B8JJ6Y0zWbrZcFamvTTHKSRe7RaYMSkgG0mSLDFxn5MueKU2qC9Xi1NDEifb1Pb2P0wOzniELU08t9vp+AwLzvHSKjahPNNmgHTCgwQW6bWvffBLgNLzqgNROV6ZYaiGFmUCBpAuD6fjZuttUDojjWqSNK3icKoMKLxLSP+xO8eh7Y9ho/k4AXAH0GPYmh9RK7ThX/AE+pb4dRL0wRUkklgxSLNJUQrDZSBM9AbHFzxNli4pqIkLqJNhA1Ajfrb9eAfB6L0EfznGtmZz5ajsADpQAmAvqbgScMGecVKVNr6SnUEGD6EAix2xn7VUsdB9gTjldO0cwz1AX6hpdO0TLgX31tqP8AXXAZa5rB6LliQUqBmuSRymSbmUK77GmO2HDjHDm8mLF1HmpE3AHOsdyhNup09sLPDqGrnNtVh7Daf46YxY5Nrc7ElTM5nOMFemuny6rIhMc4VdNtXXob2GowNou8LyKVKZNSjVgVBpIGlFU/ESjKQwIJ3E2gERJoZ2jTqOop1KRZZBOtgSATBVKlNNTBhpARmm3LOD9LxkamVNAn85TUUKbazTk97nVqgCdSkEiDFpMFchRuFU3WaA8oaQICPo5T8U02QmZab35f0YNWnwrL0zTqF01lXDMCyioPgO7MRBmIIhlB3GIslxIU38kIWVW0eZdZMxyqQ09IXUxPznEPFM47DWmXJhQFrsmp1BJClSQSL6m6RKz6Y8fevZs6+fuIeJRv4l3I8HpUWVlzLVCtRW1ea1wpDQyk6WkjfSDfpGJeF5lkfyjPkqPLLtCh6ZXUxENp1GbBVGwsSSSJ4nnn/k5GYlqjsrM2hA8eYZIjYbLJiZuFJgYzGYNhSIDaiRz2eAdM/e5WABBi1WSLkDTHUvadnOySxteBUHOLUqdGnUuCukiABB1D4rGTPxaN7nrc88y2WLZcfEbyH21Lq0C3QDScM9bjIZGR9SsqtDDXdmk0ywi8qy3HKYVhOB/hvNmnRI+zU6hZmIDGLALyrKtI1E9bYiWleFCm75DPhvPLTyxDoEKEMrLqkakpFRJZmBZUuBG4sDvLwelRq061So5NfmFMBxUGkGmzQVEG7QSDM6B0wEWqVpV6SgDWyFY6aWvv3A+ZwQ8LZCsVPlUiCC12DA8xQ8txuUHUD17yUHdx5/opS2pk/BMlUp5WplJ0L5pdWHM29tJghbaWM7KjWlpBDhnB0LMuUTXpI83MVW1U0MXHmC9Zh+gtgT8S7Ys1/AmczIZWenQpEbBiWqXE+ZCjShUfAhi+53xniHhWqypTqZ4eWg0ijTonRH6I/PCBFup3O5wx49WxUcvd7p0y/k8nobVS1VKmzZqrv6imoGmmO4QCfvE74uZbhomWl27t+7b9ZwpnwtTQjyquYpBdhSqFF73B1Xn1xZytKtRWFzeZP9c0qh+r0icNWNroZZ5FJ25DotHC740rkKlFd25m9gYUfMyf7IwPfiOZH+t1v7mX/wDgwOzCVqj62r1WbuRSG3tTAwXdyF6o+YV4HQFMVK0fzSwvYs3Kv7ScCnolmLMSzEySdycV81xI0ael8y2kmQo03O36OKlL7RmLUw4U/ecx+oDFrGy3JIn8Q8RSVoZVmZ2UeZ1CkgSoPpef1m+B9fMrlQmXQ/nqpAdv0QTBv0JMqOwk2JBwyZXgVPIZepmKtyiyx79FUe7ED545zwrxK1LPrnHppWZXL6G+GYIXvZTBH9UYqbUVSGY4OW7LPEMkKbaWMfI/u7YIcH4GlUqwaUkAkdBafnHfFenn8zxPNvUTLrWqE6ykwgEj1W143x0vgHhevzVcytNHYKopUUCpTVNRAEbmXYkkn3OF2E4tLcGeLPybJQyxekzs4mJI3ClliAOq98Ush4WpZvPB2LBMxRWoumBzaFI3BtpV7dzjrdWiKtBRUKg6oPTob/jhK8DZMmhlm+9S1U5F/wCbqNSn5gfjiyktgfm/yY01VtL1djAOlhMdtIP4jC94drlnOXq30ITTm+kRpMH9GHEDpcbWx3JSsQ5+cH92E3xBwql9qWpTILEHV36SYN9wvpti48g6WhC4lwbMmsr6RpOqCQDCggamvYTBGxExbD/wzhSJSR21cqCmvMCAi31NLQSe8+2BPEBpSXLaFg6Q0XDggzva5/s9bgksjxD7aaq06ugAgBYEoBcsw1bt0npG8Y1quUZMzk1UuDbhXEKWYVtQ0qrQpcKofqCvMSQAwBPUzHYZxHwzOFA9TM0FVNZSig0AhBMWZlW4AM2N9rTj2L1ie5XQRfE9FBmaSHmKJoctIdkAU6qjg8wkyRpH3pnbDtkqzHKUNck6DuL9D8xffHP/ABPmagqJUJps1SkQwAJ8vQEJLAERZgfS9yL4deH8bp1qNHQC0L8GoAgGI6QTy2Eje+4xnyx1J0zbhn3cYavn5A/jQBKtMFARub7biY6DCtnEK0zoEtFvc46HxBcoGSnUpOzPq0gVL8oEk6SLXEb3IwLfjHDEqqpy1TUPva2KXvzN5ugx1JsB2vjPHBJcmj/JhLi2I6ZOqi6JRkJGmnVkgkCZ06bOQDOncFgbYs5h0oZV6iBRVqFaTslMeUDqDHTKwGVUJlIgkneIfaXiLhlUqhpJZra0YqGFxzXUHbc9R3GLHiEZZKAnL03CnkplNUkwSFTqzafwE2GD/wAfI97VFrtmCD0tO3xar+znGSms6PUXzGcEBmUp5ahUAKAVfs5GggQYuFkXEzpwDWF1VKhIF1YrYgXgm4G1iJFxeJLxwnN5dFQrkqSVHUn/AMMqQLiC2kJcX06iY3xrxTxG9IBqWXMS0kUadtLRcKCbi89j0vEWBrcp9shkaxpfMVn8OUWZvMqmeUXqAkldN9Rm8AbmImMC+J5OogTQpLMfhVjzchbmCzq5RAiDJWZiC5Zzxz5KUnL63cmaRABQBGY8voVVbwBPTFTgfj1lCmuV0mZPLckBgQSdukD3wSwvzB77ZtIV2ylaqury61RmiZDlrKIkkEwFUKATaAB0wU8O+HHd5NGtRQayxr0yg5vKm53HKADY72GCuU8TtWrEq6AMS8FlsuqADoeAY6htxgplK6nRQq1C7llZ9xqEc0c02BZhv8HQxgJRp0FHKpOgrwjwnlUl20Ox2JINhaQu0dvSMGhUCCKagDv1wB8U/lOy3DsycvWpV2YKraqYXSQwkadTCR0kWkEdDgW/5dciP9XzPzFMf/0OInQWlsZs07sI5vbS1/e2BtXKHqG/ut+wYXa/5ectJ05OqR0JqKv4aTH1xST8thqsEp8PZnawVaxYn2AoycEslAvFYz1Moex+h/dirUyZ7HFmp4jIo09dBvtLAl6CEN5XNCB3FtRFyu6yAQOqH4syfEs3XT/NqjUVIK01HKdtWog7naTFtvVmtpWK7uLdDZkadCrVFIVlZ4YkU/zhASNUkcikSBBJJkCJwI4z4hqUK4y+XpZY1A4UrUdatUGYK6SuhGBsdOoDoTjThPh7M5crUNDVrGlqYqaPKBUKzEFwpYWC6JkLJ0kxgdxbggSqlV6NFlBLVFDFS1iAohdIUTM7k72AhfjmN/4sfVHuE+B69TPs2ZLOVXzBrMk6qlRE9CvIxtAmBtjomW4UyjoPlhAy/iTOZrNTlaZSpoFOVJqEIDIVmbl0g3Fheb3Mu/CvCmfbmrZmD2mf1CMEouK3BlJSfhVlriXARmaLUassjRI22IIuL7gYBU/yU5Of5sntLve5nZvbDplaFahHmw6/pL098FqHDkTSEACwQANuYhrfQ4BsZFCDl/ycZWnOmjE789Qgx3BeMTL4Ayo/1el/cBx0D7IMZ+xjE1F6BBHgXLf7tR/4SfuxNQ8PU9AQUQiBjCFFAN41BRIgzNwCe2Hj7IO2Kx4YilnAuR3PQ6jaYEmNsXqK0Cunh5F2RR7KMSpwyNhhoOWGMHLjE1k7tCe/B3qEqdI3lJ1ArMAmVAvI5ZNjgHwTgv2OrUpBFArsQ7ir5ekK8KgUAGSpZoWI1RMQB0HN1BT/AI+X7TgLmMqKrIVeNJ1Wt6aQQLyQxMGRbthuN2zNnqMKJqdMZpRyEL8XML9Qtj0gk9N/U49i1lNaJzsGZjqN7CbDTOwtYdYJx7DtzC1EQ8jx7LUlL82p2VSI5jy21GdJICkEgxyj5Z8U5NfK86k6UarLBZ28vUrASDNgYAEnaTcYpZPN0aa6EULcEgaTpIFwCRJAJIDG/wC2rnOArmWpvTqjW7lC71GJHIzxAOkfDsALQZxayOtLSK7pRnr3Xv3v0/bJuH0g60TUzVFnRWQ84azOSIYkTZVBkdD1vi3V8Gl0I82ZaQQtgIAgDWL9Zn2AwK8O5HUzsCdVwkgsFUSNRJMjUdXLfrHYb5DidYNpBCVPM0GF3jmMrEEQCO/bApxvdBzU03olVegSoeGRlqFRWcnmZ9Zp2UaEWCBUuOSdxiHJccqqo1MyKg0KjqpYgWDVXJXmMbJYbScX8p4i+05asCuirTWHXmAMgwV1Lq0tBsRqEXGxKrxBgtQhaLuNbEqisVJaYZYUnuOmw2xc2l7AOKMp2svN+n7uG87xd2Mip5S/+WaZY+7aiSNtgMSJwE1RPn1WIALU3eoPibSrE6tuVzYGYN8C8nw160zrWVJTUKi6WEEAmoqzO31gzfE2TzlTK5pKdQ8pkXqLGlyvXqU06gu8FwItIJ7+IY4UqxNWt68yLxdwA5agKivrGsBgZ2awsWOq9r/TskuZIvNok72kDrsBAHaOmOreJMjXzNI06JUbNzwLqwIjlYdMKP8AkhWOZVGpuGYamcKvlWUzzfCJKxBGq8xhko+SC7N2hOH/ACSVhj8m3hoVxUqVlBpsVgESDpLGfS5HbYfLsmV4cIAtG0dMcm8O8RanQp6W0jSpsL3UHvghU8f01t9opyLfzizb574zTi2a4zSb2OgcZ8D5XNoFrIrgfDO6zE6WEMuw2PQYRc3/APj5lGMrma632JRvodI/GcdXymXpmmhIWSon6Yl+xUv0Vwg1I5bw78gfD6Zmo9Wt6O8D6IFP/NhwyHg3K0VK0kVAdwgCA/1tIGr+1OGRcnTGyr9Mc28aeMBkuKmm1UU6bZamwUkAavNrBiPUjT9B2xERjgnBUUQiqo9ABipmcqBe5/jubfjhao/lLyzCDmaIkReoo3+eIuKcaZv9K9/6v/Tg4pipONEvGM8qAzb3I/ZOETU3EM0uVo/E0y02VRdifb9ZGMcczBaZZj9P3Yk/JqgXPztNNx7yVke1saL0xsyaVOVPg6pwTgNDJZeECoirqd2I6CWZ29rz0xx7xn+VrM5ioy5JzQy4lQ45Xf8ApFviT0Cwb3JNg2/ll8TtTyK5ZDDZloaJny0hnuNpJQeo1DCv4I4TSoZrJUs1lUqLm6L1RUrLqQDQzoqBuWygFiby4FgAWyP1OglXBT8JflezeVqqmcc5igYDF+Z1G2oNu3qGmfTfHdcvXQrTKMGQnUjAyCrU3KkHqImPlj588Z8BRkr5mhTVFoZl6FUIIS1RlpsvQEgAMotJQwNWOhfkt46avDaCsSTRd6UnqAhZfkFcKP6uIiM6Wa4xj7QMBTmsanNYKgdQbOZGIq+ZGlvY/qOAxzeIquctHe31MYvSVrDxzIx5awJjAE5zFrh2a5pPTEoimScd4nl8rTatmXWmggSepgmABctvYD7pwByfHspn6T/ZamsKQaiBSrbyBpZdmjSWA2JgggEI3irXxniZoLUWnRoN5Ss4JBqEMzwttTnQw3iKczcArfA6NThnFqSkhldvLLL8Lq7eWd7jS1yDsV6iCaTaZcoqS3O4U8u9QzU0wROmDYnvMRAgQPXvjOK1fO1FcrCuTzAs4WxPXlMXlVtcITMzj2OgpKuTiOG/BzbxJw4UszyUyq1SoVUgAM0rMRAB0ydryfeSrwRzUCTT1O0giYY005tJI+JVsBYkg9ATht4zw/zqopsAVMLqDaCuoBjuOsRKyDEEYPZSlSVPL0k6QBpaNQsAfXbcj1nCpJOTNWPJOEIt+X/gj8GOZqA6op01KrqqodRLWACmGJO229vTFXjXFXpV1TypRGVX1UUOti5W8TpkiARF43kDDrW8Pq9QuxZtyqQSy2+65JGk9V3PKCeh0zXC9JHlIpgAMWpATckXnXIiTqtt3xE3QrTHVqpe7oC/tbLBXKkF4grIUzO7hBe38TeHiniT7KVGYSsiNtUQCokiJB5dQNxuuLbeFM3UDt9pSnIUIgDsqwZYsGKksQCJMES1+wXiXgMjLU6f5moyuzT+dABezHlqiTYGT2i0k4PvZIUuz4r8X78wvwzxDRzClqVYEAwdSlSDExB09AfpgiS39E/Mj9hwpZfgufy1JUyjoitHKaslmJOqxEbWi0jsRe+uT4lRclfsz0yxPlglQRbSQQsI0XsI95ADY9o/kBk7EuYS+Zb4p4gy+WIFVtLG+lVLH0mFt84wOr+NaYAPlVVRwIqOVVSGsDILEC49d7WxF44ybxTcBlNRSpWRaVMbehdTBuLGQBC/ka9WlQOXbLVqpBIJRjqGsbeWyFgFg3gL13NwnlkpOKDx9lxvHGfLfKuqDeV4UtejTXLRTXy2AliYYTYk9brPbHOK/gjPI2k5TME/0abOPqoI/HD5kPC+YeiE/wA4obRqqpIABEDQBYdQQDdYPZL45xHN5WvUoHMV5RiAwrPcfdaA3UQY6bdMZMsXSbOj2eUbai7fvshbgHEog5fOx/6dX92IW8K55jJymaJ9aNQ//rjQeKs5/veZ/wCNU/6sZHi3O/73mf8AjVP+rCDYZ/yQzv8Auea/4FT/AKcbDwZnv9yzX/Aqf9OJ043xMgMK+eg3BFStB9jN8SLx7igM+fnvnUrfvxCWQ5fwDxBzC5LNfOi6/iwAx0Twp4RztLLOubHlBSPKDFWaDOoHSxgC0T3PyUcn4y4rOkNmqh7TWJ/BsEKPFuKVwC2VzFRSJBJqgH5tIwcedhU3tTJeLVgjlSfni54QfRmkbvI+oOIHo1aCGo+QqAC5Oun7bCSfpijT8VOjB1yVaRe8gW3/ANHhspIRjg+U7I/ywcT8zPqgNqVICOxeXPzKsv0GHnhvip82a2XqKEXKV2RWAJ1KPMWmFUD4wq6TBuGHseN8d4sc1XqV2GkuQY3gABQJ62Ax1rg3jSnVOSoLl1K5lXeuSnIWCua0AnmY1Fk6phdO8iM5sCPjQauHVqBQhDlftIb7pYVaZgdSQTqM/pL3OF78jzk5OsFBYpWDFRcw9PSLeuk/TG/j7xs9XKZpG0qprNl6WmxZUZWeQTeNiy2llEDqk+CuN5mm32fKIGqVTPQFtKkxJIEAajc9Ti48gy9k7drqf7Gp9MYir/sm/DCOg4sW0laSEb66gWP49Mb0xxElh5mWOk6TFVokCY/m8O0mV5Fzf1Q6GlV/QP8AeH78aPlqp+52++vQg98JRzHEQwXShLGAQXI+ZFKAPU4hzXE+IU6nlsi65iIqfUnyoA9TaL7Yui00+Puh6OWq/oD++n78WqaslJmMSATEg7exxzCrx/PSqp5LuyllRCzMVAJDQFsCNpiZHfA3iXjTPUJp16PlM6kAsrKbiCRNjH4HAthpMKeBqqVKKpp1ZrUc2tUxynzPKfm3jkBYXnVtKjFvxTwYxk2vP2xVkm812NQ+wlRA6fWQvgHOqVWl5RqVTWSjqAMrTqPq3FwqtraR1KybCHjK5l81m6KqiBRrq01YyB5OrLo7RzCGqkiDBK2MjCo7j5Ok2M9darsSoBXrtMyf0gbAR0kzvj2LWQ4KtLcsTEElp27C3peJsMexv1pnDWNoHZ3hhrMX8vUrxJNiLgiw5gIkTHebXx4VKwcK6alAk2IKQIDIRM3B5bHYjBSjmCgYFSBMagtxG8iLj2+U4u02U3BvI+v7PbCx+q0ijkn1gmUqoR8UwQZkKyxaAZBF7m3exl3ZngjSBsQ0gzEEGx72IxKqKrayADcE9CLftH6++JqtNWHMAfeP42xCENSV6XPUG4/firU4ei1DV0sWYBTLMdpIsZA3M7TafQjTRVUKIAFgPYYxy9CPlGLveynG1Qu+JqCmmA9IVKe7AVNNhAAIjmUk3G1r74H+HeH6dRp1KxQwQlQklDYHSxAMEyTPUYNcZ8N0M6AKkkqZEGCDBGxBGzNuOuKPAPBNLJ1CyVqxBABV3kdIMaRFhHtbpgoyqVlSinj0lw8N1OrMgfSCwZh8LfDbm30lunpbEIoOwkoR6RGx07GMH1TsZGI2RyYuB3BH6owyORptiJ4YuKQmHwiUceY9WqrG4eoCLmbA83yFtsJn5RPDKVHcozGupkLAIKk/Dy3mZIO1yOtuvZnJgkEliVkgG4MyLiI64CJwv8+aq0aZABYPAJ5tB5T6kMT7DqbplUlTH4W8ctR8/wD+Sub/AN1zB9qTn8QIxPwvwzVauq16OZRBd9FF2ePQadySBJsJ67H6Oy7VClqVLUItqsCTzXC9BcGLz0xVpVKdYssUgQNLaUOoXIIBKiIg+3bCO6XmbH2l1wJef40ppUaa5fOKqMgH+bVFGlRBVQIHw9NsaZnxNWZ1anSzaJexosNRaYgkiSeg9DjoOd4IKjo2pl0TAUwJK6ZIsdvXr7ES18oNIBNQxBkNB5b9D+y+HS1PazLFQW7j59fMUcx4rLKpfKZ2V90DSpVp/OQRBMSIkA26T5LxEwUaMjnoEhdKUSAOwl56YZ8wECA1BKi51gHf8MR5B6VWnNMOFN5KMpMmbSoJ2wNPzJ4a2iKlXitQ6g3D866MIKmjTMySTtVkdNsK2cOiqG/kzNqZhAFcDSGEDQKhG8Sep979hGXABOzREk3/AHDC/m/DprkioalVS0guaZCjWphRE2CqQd5B6xi3b6hYtMOF9WcK4h4SzLVXNDJ5oUieVWpsSPS0yAZg9oxd4DQ4plCfKyuYgzZqDlbqVJErYlTEgiRa+PoKhlAogALGwVT/AI/QYg4iGTToSZtJJPc3t174DuVfI3/KlXsnz1xnhnEMxUBrUK07KpTSACSYUQAJJJ7kkkkm+Lvh7hlTL69WWrmtMagQNIF4gnfUAZ/ogDrPYeJ8PqVF5lME7UzMg95sNyeu/TEvDkqeWAlJqJIBGsIQBJYLyuJgk33+skHjSezGR7Q2raAnDfE+ZamhHDsy1rurINe1zfrBPzxJ/LtUfHwzNGe9Sl+/9eG7NAAAgDUTvPb53+U9PfFAZ1CSH1MpF7Ejp88a4amvaObkeNPeCAFPjVcfDw2uonoaPT3be+M/b6hOr+TMzeSWD0pboZIq7emD2SCMkImlFBCqwKn4uzAE3vOxmRIONtbFRuZm0AbfXF7vl/YFziuI/cDrxCoGleHZ1bdKtM+pma15Mbzt6nAXx5w2pxHLKi8PzaVqZ1U2byY5vjVvzsw1jO8ges9HpvpUCIt/3xlacb74S43s2a4T0u0j584Z4B4vRqCpRo1Kbi0ipTX5Xe49Djo/gbg+YyyF65LZisVDuSGFNFHIi6SVi5J2uQADvh6q5TWOY29JHT0vivSywSyCABAUCBbsP2+2BWNJ2g5Z5SVNFhRrHUfP6xPSf1Y9janSgbz9Mew0RVn/2Q=="/>
          <p:cNvSpPr>
            <a:spLocks noChangeAspect="1" noChangeArrowheads="1"/>
          </p:cNvSpPr>
          <p:nvPr/>
        </p:nvSpPr>
        <p:spPr bwMode="auto">
          <a:xfrm>
            <a:off x="155575" y="74890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8438" name="AutoShape 6" descr="data:image/jpeg;base64,/9j/4AAQSkZJRgABAQAAAQABAAD/2wCEAAkGBhQREBUTExQVFRUWGR4aGBcXGBsbHhsgGhcYGBkfHBweGyYeHh4jGxoaIi8gIycpLSwsHB4xNTAqNScvLCkBCQoKDgwOGg8PGi8kHyQsLC4sLCwyLyovLCwsLCwsLCwsLCwsNCwsLC8sLCksLCwsLCwsLCwsLCwsLCwsLCwsLP/AABEIAMABBgMBIgACEQEDEQH/xAAcAAACAgMBAQAAAAAAAAAAAAAFBgMEAQIHAAj/xABLEAACAQIEBAQDAwcHCgYDAAABAhEDIQAEEjEFIkFRBhNhcTKBkRRCoQcjUrHB0fAVM2JygpLhFiRDRFNUk6LS8TRjc7LT4gjCw//EABkBAAIDAQAAAAAAAAAAAAAAAAIDAAEEBf/EADARAAICAQMBBQgCAgMAAAAAAAABAhEDEiExQQQTIlFhMnGBkaGx0fBSwRThI0Lx/9oADAMBAAIRAxEAPwBlyniKiGNNFnTOohwqACSeZnjebDs3QYt5PioqajS8oBSVlqkmQQNgD+vt3tzHNZ6jSLeYcvVYrC06ul1pfpEIqlifzkgagbNsoJBXwzxtKNGpmaijzCJ0U6S0/iJZI5mmdUm3QbgSd3U5ujax6XjiqxU1FLrGpVV2ImCPW67RveJg40zXGNUhfPBAEDQtMm828y/bcdY7jCVW/KOUpiFDNUBY/FyzYACIYAAXmT1AnFLLeNtdQ1TSL1FUgSSFu6tJGmCwKyB6ek4uiLHL9aHLNcS08oOYLGxlmFgSkgoszMgQRsJON3pp9ngpVYwLB2LEEEAamcEkqOrTBvvBX81+UujBQZepMQdJiCQYGpYIGqFJkQGm+2K2X8aFaOsLzGo2lWAdgAzASxuTeBM26nrS5BcJLZIv5ziqONFbLFUWxqVQJWNz5q1GMx1IvzEnEGezatT8ui1P4Ug03FhGoAmNMAkDl6PMXnAbPeODVQpUdtDWKxTA/wDZ2t3vgTTztIlQruNFwIVu0zYHoOvtgwu5khmytbJq66atPWw5Q+vVqJOmAzR8ZmDaABYEzcynEcrUqBmZKSM0cwcBnCIEElYshAJNpmRIxzzitdvtB0AAqoC6ZHwgkNvc6Tfpba8E5wLNeXUV1OyWd1BJ1G5giNVom5ie9xouS2saMzXoatdV6VQAjY6hpbaNuXc3Bme+K+Z8UUqaclKk5USnKsxpI5WIvDaVket5vgbxE0a7BnguPvfMttMC522wKzOTSkpZH17EiBPxD1vvH9odsXp9BSoakzFKogNGjSQOQ5SnUVGkkTqWBHX122tgqM7VNRaVNaNNtGq9QuyzdeUWvpbvEfXj1dyzMwMgkEmI6iJna8fh7YbOG5jzaVIsNVbSQhYFhYmdQmAsAwAsSfrEMnClY55bNV0dqbrTeOoqFGnUdBHKFupUna5tYQLGSq+d+dcVwzCxWohBBVp06SY2gR1giJOF/h+ershFR0Bg6SKgA0gQFbVS0iSSZvuffFo5hFBYVhpUnkU2sdg1PpB37XxPiJpjBwnP1nqETU8sQCa1IhjyEWIAB5oM7bi1pv52uV2JEAmBqB2A6yLTOOacD8YNTYpmyxKM2l4j4ZaCQOYmYG9iu83ac7x5CEYB25QQA9+ZQbgkKY1g7nc4iQOVNMIZPjhGrzFdTJAIqKTGogSpUGYWYg9RfFh88QhNIvUgE8yFgZJ2IWdyDIDW97pPEePU458tXKsJPLQYEiYnn6Wtv7Yv8D48jsXVqqsRzK7xPN0TzWjqZAA39sWlfUFuldDDwPxS2ZUg0atLTE61UapiRBuLEdI9TeJs34hFKCEJDkExAPMCRIJ6ATbHMuE8bYcWZm1S7NR+IkA+cskTcAhCPc9rB7r6QfvPe6Aat9V+lvjNzHvYYmm0VlbhOvNFipxinUaG8moRMa20sNgYBEjcDFmpnNQBnQsEctYg3b9Egg9d72IjoV/MeJFpsoCtJOn+a1DeNxVsCQLkxafXFupxFlpMVpg1TYCNExzROoj7xMgxJiRfFVsEn7w5lM4HUhXYEHeU6m17g2FgehHvi6meVSVebASzLAIO0EKATvPbtjlz+JhSrNRqZWmrExZ9UgBtJP3dRuRJ29N2jhvEDSmQ5SbwxKqDpCgK5tCgNAn4pO8GVaHODW44JmEDaBEm5AMRJiY9+37RiXzYvcjawvhR4nmFZ0Z6yeXDBlK2baCr6wUcSFDAwNRsJnB7J8QphAoqyYt5jLq7X7kH0xTiUFQ87YzqnbFZq6GDqW8wwYdJ2I+f44yrEXsR6Rb8YP8A3wJLLE4x7YhWvPQg9iP4/DGXrwskH5X64hdkeZzLr8NPzP6rAEe+qPwOPYiVnNMWWof6XLA+QMn5D5Y9iyHzosvVOxJMwdrfs/i2GusxNCnTDqhWS5J+I7LYCYAAsTveLDCxwumWf7xm0L1mZBPt+vDAeFSo1IGbUSxLLe4jr74uJryNVv1Ia+UZomrSMCLlv3XIB/HreYRlDTMakOsQINrEHcfT54xmeCOTy04HYMpi5tvP8HGgXTShlKwW2UzOmAdvcH0jtOLeyKhpb2QLeozVWYfECTbpHUGen8dsMPDcnUenKgfCQJtGrrc7/vwvZIS4UsEDWZmBIE9x6kR36YZK/DHC6QtQ6QFW8e5MHcnuO2JErJKrXmeq8DrHT8MLMAVANzfpb8cVP5MqUTqeACCphheR6fUe3piSvwqrbSlUWEwzMCfae3QduuNMlkXOpHFQbHVU1wApBbf+jJ+XrgthUJU9+P31AubrnzGMEEC8XjlgnbqP14ZOH5PWVp6QdCCQGMAmQDMydm64XXpP5jKsVGYlAy7NJA5TMQTEdMN/DeD1aUIAwZFE6QIJMiJIN1AP97AoLK64Na/hafhZgbyAwj0F74G1OD1KMs4sBIIadiDePSem+Dtbhmb+6/uCqn8YGB1bJ5lpWsrAQYsBN17e079PXF+H1EQcny0KVdCruBtJsO0yPbphh4XUAy9JnLSuoDSbhZsF9JAH0wOr8HrU3qLpN7bEWJDCPwwW4NwysBTKoZQnf9IkmZ/fMQMUuTRPeJtU47TAv5oG1279+XGn2rKEABmDN3VLEwAA0TFvSJNsMlHhmlSl4b4gFJBBiwkb2iexOBjeD6hcurgTMDQVEHYWkR02wVryEL4i34qLCq6TIADLO4DU1ket5OOmZnhyVCKhdkOlQQIjuLEG5LR9O2E3i3hWueXSZdVBIMg6AVU7bxP1GHkcLqV8tKKdYAEDedOm82lSdX9kYkZR3sX2iE2oaf3gE5rhCm2qsQf0fKgbbTBnEPD/AA6iVA4Ned+YLHsSPb8Bi2fAKleajSEgWKoO20Dt+vAvMfkzGqVFELOxYdhO/wC/Aqcb4IsMmq1fT/YpcS4gRnWqNy+XWEhRFkqSLeqAe/zx0irTTM0qVfXpGnULTIaIkG8jbpucDeJ+EA9JOekKim6hkMiIGzdAB9B2wTymTSnk6aGqnmIOUagZMto6+qt8hi45I72XnxSkouK3W3wK+a4Sdgze60Sep66o+uKzcIqVKqO9esWS6zQIAIvNiFB9cR1vD6ASaIAEBtYCGbA3MfX1wCr8BcMfLIj0rp/1jFqv4iYp8a/oih4m4hU+11FLFFB+FSyo1p1FQQCxJknocH+EeIUaixYFajUyEYTpJCMFDBb/ABRO0bi84D+JuFaaC1WIRxCaTfXOxDSZ0ie8j1BxT4LVDp5XNN2BWLBV5pHy6dT64HqdLFpnjp9P1ns1TVlUln1CR97aAAZ79O8D2xtwd0V05WDaoJUsLWg2bTqBm2k2AuCMFG4i1IhFSmYAEsLzbVNu5Ij0xXbxS4P81SMdxPX1WP14ZSF65cK/mHeF8fr0Vpq/kmkhjW7nWQ2oQTB5gGWCd7T8RZWtPGVBGOhkekLF6ZYmQQuyg8u/NP3TbHMPEFY5imlWmYZQqOtNCsSJFhvDAgH16RjPhrP6KNVdzuJ7x+yJPy74XVOmDKGpalydRPiKAGqBhS+IVZRYBKkKwLBpEbx+qWtU+Mo1HzqVZalNVJYsRp3FmFyuxvFhMk9eW1uLVVIK6CD0IBJi0m36Wob9u+LNTxVVFBAqLqZT5pADAgMzKbAAfEsibR02N6UD3fqv34DVxbxDpdAlOqdasQ1B0mEZZBWodIE1AZ3xnC1w5nrUxX8mhVIimytV0EGNU/DEG8WPW+8+wuVJjIqkCfD+UDrpB0yTqIvYhTe29gPr7YMHhWVVGqPmCiibsrdOl0ufbFvwRFNwgpgT8Rm4LXi4N9MH0+WKVDhGXeoGLuVcEraYFVfLJJBDckbxu4MbQvLNx2RqhT44L2Q8N0qqh0qsVOxKFZ9tSiR64I1fC9EhhqbmEGR9evXC9TzlVZp+ZUBWVMKiRp5iQIIhg6gHqATvfF1s15ID6tejW7FmUwuh23sZmAAFkSO2E97NjaXPJbo8CytEorXJcMoheYqDAAmTFziQUaVQltFY3k/DsSYIiRBiRe9sUs6C3lVqNSZazLsdf5vmi2m5cm8SSRYY18O5kGiCzTWq1fL8mdIVabsAdKn49RYBp/RBJ3M7yVbMpRjyGn4TSRNUMbwQGEgaVYEwvqfaPpHkK1NkVvLNwJUvMSo1Cy3g2n9+Ns7n0Sppeg6gqzgs9hpVEuEJJJDmzR7RjFbMpRJVmuEsJJMxyzBkXXfr3tOA7ydchSUSrmKNKmlQrRDFWAIvtriZjfrt9JnFzK8bqFNZp0BMACKhPMeU3YapVCZFuW2rfABc7CVyzzqSSwvpYAsLrMcwUQfTBKnXH2dHbSQUYajpbQy6mBVBYpp1SSZENsCcA8klSGRxQa1SSDHGc/VSqq0dJFRVen/m1R1htg1XzAoP9nsfanR41Uq6V5Uuwdiq6bax2IDAx9+N98Xv5BzJVCtelSpmQq1KoUlTOy6NQ6QpMqCZJOANXLMlUIxH5tmJ0mVcasqSdTyullq/ENgojY6TcpNci4xgnwgnluICE1LrdmInQpLQ8KFhYMiRy/4i5UqsupUgMs8hWNhNzHWRcHoexgBxGvVXS4QaWq/mioXndmF4BBB76zIIg7Y9UzdRCqAM35tnqVQDpghlgtVMl/S+4NwCQlTbaT6+poniSTkun9hvOVXFU6ilIPJVQy7Np0wVmIBNiBGBfGc3UULpZgXZUgPUgEQDF9UMDuTMyTZcF6edBIGmeWbhSLzPUH9W/wBPZOgjSHKMGgwRp6NpIvHTp26YYnvyJ6Clwrj9bNSELTq1qSxBGgagLCIiLdZv0hm4+0VFLO0imRqaBbQ5YAkAaiTIXcjbrA3McHp04pIGRVDAQ7AXXSwBGxO9+oJxtmSagKmmr80gvrYgysmS+k/Cp2tFvW5SitiR1cgzM5plphhqsrsxkwupDUp6oEwJXbsRcmx/MpRFIEFSV5WbzHnUBcMgIGrUQCLkdcDRkNa1Z1I0aSzC1mlfu3XSh9tRB3kD6xdcuQrDmL82ndq3KNR21S4FoMAdpI6ol+JG/DMy2qkSyIpU1CakENrOrTpIIMU2XcEAAxEHB2nxWlTGhvKICmAC08oCySIkLA6Ad98LlVSRUJqcmsUkUqNOjSWqCQpYny0aLgd/TXiNYCkVnmeCVESdTa2tYxNjIi8YLcDUM/ilnFRwlYoQbhdBuRqk6kbuAPY4WOIZjMrJTNPHUNTok9v9n+zrh28U5lQ4Y01awJkCTqOlQCdrmfYYWK/EgAWFGrE2VDl/wBWYGOiuniOH/wBn4V9AAlWpmlNKs+v/AGcoi6WvB5UBvMR2JwL4XSehnNFQFCORhO2vSIkdIabHthjXxTRVgWoVif6SZefeRBthX4tTNLMl7wW8xdXqZiZNwbe4GLfmacTe8apDZncpS1FjTtzMYlTa52iZJ+c4Hvn8uBJyrWMSRN/7+JuEsczlmBMbyR8RkhheY+6bROK+b4aNMGsqgk20EzYT9+MMtvdC0q2fT3mcv4iy6XSkyHusjbqOaLHrhdzFE06nXS3NcQSKgEEx19uvpgtU4ZTkn7Qt+9Mm/v5nfG/EURcsPgrMlg11KLqmQJMwBB9L9MDNNofikoSTRLTypbSVEqYCkNcyCYtcHeQfXF5s/Qo6v83JFRWBjcjVIuXvMIT6GDeRgX4VzIcmlsSdUm4hY+ETIMkkkzaBbcFs3wjzGRVemp0BTClbrI5jMExEkW+lpF2rJna7xryIcv4jpZdtSZd6bkROmJUkH9LuBfHsX04S1JVWo1CsCC0VKeuJ0qpkNaFSIn9mPYLfyEXD1+oV8N8Np/aAwdpLSRveZ74AZaonIQq6QdOkwNMOFczIFiFMHt3xr4UWkubXlAE9tO23z/xwSVKSs4aooKvU5HAI5mMiIBK/EYBA5jjD2jeSNuDaO5BxJVV2IQ6RpY6SL6iySQGmCrVPfQO1oc6CVZXpU9DlG3c6gAV5iWEHpHUEbkxiTMaVFNF5lvBksRrJBAmYSZEna9+XUc5Hh7ExH3hboNgZmCYjb2g9cY5yUFuaoqyp4hp1atKnSpF3UMGBVAAsDl08osA0DTbl7zi5ldSIoqU18xSDZ7A6FUibmGKkxO5PXEeZ4gERhl5qsgYACFS9yAdiRclhaAbzsRIK0w9QgNAJAJi4klR21NAJixHcYKErjZGjWsHC2LXUxMgkD4rbhTK29PrSGaCA12aVcKXB3PLLSCZsCDYTA273jnC7mnTMH85z33Qr3ubulx8UnC/nTRnWTTiW0PBhhMgSBA0qwPsGidsU1qVMKEtMk0GqvE6i1lo0iGJKsWhUCqxiEjmNhOqdoHMQRiXL1kqVwshyQyrULTKgT13UqTf3jbA/gXFQV8o0QSg0jlaoWWxi0bHbeDBE9bXBCKrszAKpYQpUKwEuqgg7aSYkRdD8wxxaNHaMikOLcPeoi1UWodYUaFFOw5AILpst23J3sbYH8R4cwroCHgCFV7+YwLn7sC2pRJ/oiBAODOZ49mKSLTVQqUz5U6k1NppglgrODGsMPhO46XwKHFK1cOtfTTZED03kbC1TVpEqCOaDv5Zja73HbYyRkk7e4Kp0kqO4mo1GCoYoCCQYkAcoIMNJGomRcQotOKuzUwyINOkKxBMgyHFisCfhMTHcYH5ysr1AqZjLgTcPWcgMqTVUKpAkVDJWdiCZsMTs7S1Q1KTRbmZzTsYmAgABNhMn4TecYZw0y5/f9nUxZHkx01f4/wBE1EwW9A7RAsKZUwTb/aCfQWjFlqYa4gXWY1yZIItImJF/e3TFRKVRUrlwgDU3MISShcgdrAgCI3g9QSdP5Q5kRbuBV6SZQJpgTB+Ie+2NOrZUc6SadMsyoRGemCSovp6kT16W636YFLxQBQqo9pYswmSWjrUlZ1SbkREG2C3DeZZITX5bkoDqliFKAMTYSGsD1id8a5jLUuVgpUFZKg+rA/CfTpiShq3RcZdGVaeYWnCiomp1JIkSwUmSVDExLHvPTvio3EaVWUStTGiXqaPu6WBLGSANJ7zFp6DFfP1lcFQo+FhTZpJVgsA6oECRaTsBtgBlT5WSem6RTd5KrGo6hoa5JPwhBBsN4w1LbcBvcY0yHnU1JNAU9IUGmVILNKuwJWbiR01avQSJ41SH52qTpi4JBZbEk20Tp7SDJIiAGwc4tWVQq5fRlyxUDsslRAiwbQIAESdxJOFo8SqMHeo7KtRvLUam0DW4YSIKhlVTHubXvI7cgs6RxfI/aaFE6yhhXkAGeUj6c2A1fhbEMVqiVMHTSZjYLYAVL/EMHFqzRpEtLWAbaSUBJjpIvGE/PFBUNFnhkUD4iJJGpiIIJJDKJP6I2x0fDoTaOHJSeWUU/oV6/hUtJ1VJJn/wzwPl5mIuP8JZcjZQ/lsJd6TI6radOqSQet9jPTGM9TolT+ddHGypXIJkdJMW+W+A+XrkOJd2U20tVZgZtcaoP44pSi1sh8Yz2bfHoR8C4p5Ug/fKqAZixM2B6A/O2LeecVIJUnYDUDaNWqJuJMdBtgbxrhJy7IdStTqAmnzc2m3xiLGGF74PZNhWVHk6hpUrA3Nvp6eo+RR8mOlXtIA1MsG2UkAWgGNvbHstR0VFJU6ZE2OxsT8pn5DDBW8SVQ5CqpEmOcid4tp3I6Yrf5X1eqf8/wD9cFUfMFSn5fUpcNpCjmqQLAgmSBaFJi5gWIghh9ZBwczWdSsGqINakFdAvyipF/6yz/EYA8SrNmwX0aWpgXBklSTbYbG436/pCSvgb84r01vNx7bEA+hwK2lRMns63ygPmcuDMqASQTAIiBEAbRHp0HrPsNQzehzJ5QAASNyb/sx7BV5Aa2ivwDj9bzllWgmJtvbGOKZtK2ZrBQIStoqaVKsDrfUdzr1BSJMXURAtj3BchUFRQTRIkGztP/tH8Rjav4eennczV1Lod3OgzpBLBtRvEgjtjF2m+p0MT9PkDFzRg0qTM0WmpAJDXnoNIbbrzH5yZTgrVm06iR94yxU9IMfF2A6kiO5tNtpIX1KrGr8LYZ/DWdpojnSA6AFAdroOsfEX1L7Ax1xk2vcek6bXQhPCfsymOVio3vE9d/eQPqd8Vqjsz0nhtKtDdAeXRqbV11aj1Mhe+I63EmzKstUFWKElZnckEGRII1JaAOYgfCcQ8QBbKMHs9IhyVMGbmo1wQp1JXHX64IErZKk7CmWBjlMlSJ0poc+vOiNbuO+I805DeTQHMkEAblgqkFmtDFlXntEgGQABby2Y5WqXKkSPQGDFgfvR+ERgVl8oawq6XKOWiIVQ8QedtMySSBeBpEyDYdSSuQeOEpyqHIRyFEGslVDqNRGMEGQBJUEgffGsCSG5WAvJFPL/AJjldWUeU51HVDxVJAvJJPmNcfERPpiCiKlBqQqeYjMQKaKV0mObmIJRupGkgmYCmRgzmQazUVoulSo+k1NfQRTtAF5URpInmqdQAsjstw8tN+Qd4p+UBFUCm7EM0jQqHWdejQ35uSxJ6fU3xWynjb7TSFJQYIZaiOzgtytrIA0qCmxHQEH1w6+H/BOTfL0MxUp89RVqSHcCXWYEESL2Bn64K0PB2UpzpoKAxlrEybCb9YwXiFbHIsnlmQVF8z82Z1FdMkNp0m4BIABmGB2Gloxdz2bDMab0ta8rmmghyAbszSJ1Bok2HSMR8fyQyWerQxanU1AywtrqK1+yINzuAPfAUVz5TQRIGnUJYwrcomOaCREnthOWLtGvszioy3p+f4DFDLigsOylCJUffa+9gASG1KSLf1dMYlp0nfJfaqFVC4cyFIhZIGr4SSdIkkkaZ6AE4h4TmRmUqq4NQctLLiIGtp1tBUBydQibACepAxw2lUrI801p6kJDUnWSFUhIp3Ki/wAJ7R1xU8tSUYlY8GqEsk37gm2dFLKoYKzqfSJmCMvSbrIgsx9IxaYU6iqUZTI5WHwvLE+03mRvPscL3EK4+z0ylSfK/Ns9OXCk1dUNpkA8lPcxDGZi5DI11ZTV8zUaMMyAyoZKSNBjlBtcqSIMbjD3KMPa67GPfoSZ7w8tTUCJIswWQRtf1EwJWenpIheGfZyFNKV3OqSwmByk9OUW9MGeF56rVoCmW6h1fqYDMZk+m/tMySMZ2gRpEQAgiSPvS5vsYLR8sXqV02WrqwYKvNNNXgiPht8Ojv26HfbBjLKr5YK6EMw09FG7BV30ExB0tvYi5wLWsyGVsdvf3jfF5OLzyGxABDKJbl5S5TVzpqk6lMp1KkRi9+hTS6lXjeb8rM5fnfRy8ptNokrtMD9WDPEeJCmY0m2pjaeVRJjqSTYDrhS8dU2SnSaQzBQQb3uSN7wRG98MGbQ5zLB6Mc5kFiRKipqHSfuraNpx0MDeikcft0I64yfHBWzPHFJYhqigDb7Nqj5z74HjxbQB/nh88o37MX24XXI+BQx7OO4/x6YE5/wzmXYnywAbwGTe/rtEfxfBap3uhUY4f5fVfgD+MqtKuyV6RJBlDKMsxdfiA2kj/sce8HVNTOhtqhtgTynoem/4fUvlPDzpTcZmmfK3IDrJgg8uliZt6bnCzwLOilW1H4YMT2PQ/ht1/Ct07ZshpljcYu6+IafgSqbPEXhgCAIPqLf4YpVOE0z/AKcf8P8A++J87xRHViZkxYHcGZ/CR6WwMGWBDHtzEaiLdRM29/TBWmNUdHt3fwCnD8jTpvq84MCCCNESCQSPiPYd8DczxSplq9U0wq+YIDU1AEEBZUfdNribGY6YpvR7E9/jn8cWEywekYnWpG5tDQOptBU/hgZboLTAOcPyRzOWSTpC6VGi3wBheZk82/oO2M494LztFFda7hb2G9/vRY2n+L39hkWmjDlnKE2kn8gfwlnWsvP1Fo9v1bYZePV2NZgT1Fr35EM3iYJItI2vMwO4bwRBVB84n3A/xxNx7hjfbaxH/l3JHKDSpqPYap+uMeePFnUhNy5dkdJCxAFybADcnBxsgKFMgjmKmX7bmB7EyLb/AExp4cyy05Zv5ySoB+7eI2gEkGfQW7Gp9pJrVldYLc4sb6T5Tn6CmAP6BxlY1MhNSK9NgNIqj4RsCbMO0KWn3TFXhmYpIMzQdkUE6RqgAq81ESe0it/fOI85UAokE/zbjpHK8iJ2MtrP9pcb5XnqPWAXXU0/qJJ/vT8hiibvgkp59PNSmnmMY0KiANqYx5cAkKd25pj1BgN7UalWq1OmQEIpMiFdWqmoRvijzXgAlU1G6ACbmuMx9nzgqVQNcAoFJkN5ZVwNQUggMNxtBEkYKeHc0poIrKpWmSQI0kEOWJ5SCAWm20fMYTlyxS3Vo39l7NNu06f7+SxXKLRfQDpPK61U5WZR9+m4lWHeAQfXFTj/ABJSxhFRmDrCk04NwG002DFiShGqZUm45pk4hwxa9MeW9WkBGh/iA6yWCiSCxWJUQSDMDA/i3h1suaVVqmpJWACzEt5uqeUQxgPTgAiApjrhUEk9pP3PYKSnVSja81uN/GPHzUKdFFpqUoBlHMwLGiaO2nsf3HcjBzw/45zucRKqUaa03BgvUImG02Cox2lgTY26GRz7OU6r0jUdAmnUqTdXNU8sHYDWSxsDbqBJaPCPG839mSmr+YKaldRliSjssXkEbX7e2NsZJ8HPlFx2apgzNeLqFdqlDMUW86oNFB20krJdrwoKaZ07SQJm+N+LeHcoKQr00LV1piEDPYzzKNAJBMtuGsbCb4r8P8G5inmWfSPKVWKuzX+FrSpgcxXcXiw7Q5jjVVKgRFcshJYpDBl06gACJMWNoEEycVK0rIknJK9glw3LCsDTVBSVUbyl1qAQpFNjKklgpIDCAQYBAnFHKaKSVq1WsD5TMPJS4bQFNzEfELEgiQAI60M0a58rMGmadNdVNVIFMc5BYgC1OdK3i49seznCh5RDCddQ1HC2UWJUXMkAADrLGYtbFN6EpPb7nWxxWWTgnfHupcfUYMh5baa1J2rImpXapUVuQ6i6qvdSywGNgsTcyHrMmWy+YalcFo3mS1RUE7iyEAgdjv1qeH8qvmqrJK3KsQ06uoXZro0zB2NrXxx/KTQd6JLIzqzDuE1iR6nln0XBQxOdScuv2M3a5xi1jUaoO8CzcwW5qiwWidm5jsP6LSLx+JYOK1U0E1FgLuBuCWVVjpJLAdjhe8P09S0SLanJJ7hJI/aPwwd8QDzmp0pHMS59qcEH5VTTw6K1T3Mb2jsAeJ8OIWQZVtmHX9x9MLlVnVtNS6lwwf4WQ8oksCpsAOcEMI+8o0Yd2o6KnlgSjC4bYQpY39As+voYIEZnhyugqU7owkWMiY3BAP4AjYgHGmS0+59fyKjK9uoL8T8T+0ZSjVgGfMAPcLWdRNhcRgp4KzhORUiBoZlI7wNQAx7ifDNXCVpqANLu3/OWN+k6jgV4GzJpVBl4kFmqFux8sJEfIGcbMLqjn9sjrg/TcJ5ziVUIR5aOGEvqdkjWSQAVU9Fncb4E5rPsgk5NGFp05mraRN5XDDmvDjms1RaoAYjlKkgQAoAhh0AxUzHhiqZirT0kQQUYz/z4OSyJmSGTBXP3/oBUvFhSVGVgmxBzLEC46MhA/dOFvimVNKoRsDzIe6k2+mx9sOD+Bajf6RJ/qt+/EHifhrUcoEYJUOpR5kQVi9pk3M/3uuI03yaMWXEpVDr7/wCwLwsmopVQNUWk39QJ3vfBOmmWVFNYIWYmNRgcsbXvvvgPwIFa9MElVkgneAYj+N9sFs/RYqoVWK6VghY+8TddxaLemJB7GzNlbpLb98zJrZH9Gl/e/wAd8Z15LoKY9NQIPoQTcdMDq9GQAVPwgXU9t9veN8UvsRPT8Nh88Fq9BCv+T+ZTzKGm7BSCv3T3XdT2uCDtj2D1Thi16SMW8oqNJYIzzvpssbgEz3PrjGFNDVkj1+zLWQonzV+KJgAbmP2+txhz4/wxanNqtEEbDVoGl2O5AQG229iTenmMmYQFNUtpPln4ZBEmY5Yi+/pi5xzLqSFKlBUpL1i6ElZANoMe2r0xn7S9CTC7Nk70V6ubYV0JU+X8LPKnT5jCGILE6/OSk2xAURiPifGUOYUgnTTs5MixLLU94Qkj19cDs/XYU3Iv51PQQRYHZmAOzAEb7Wxpnk5EqvyVXjWHMKhAUNMfpEh+pAYd8Ib1GlKibiIP2g0jMOCrQdirK09jdAPZmjGeK8R0ALQNRKqiSoXkNM8t2DBxcbj0B3GIKNaW1sSCAqg83MqjSGGoAnUVMnYlTfGPDuUFY1qrGnDNBNTWAFGlrMCAGK6RczfY9KfAcb1bFWnkqrGdBYmYbnE31SJk9JOLXC+ImtrXURFgIEmYRIYRGk72k9+xbOZjKKk0yABefMJBZfgliChIk826nYXINDwvwFkVKw5w1SWKkEKENiSGNidUHuCOmENOuPodCMk5J30d7/L69BvySpTqAQoNOnqkAKY+9zC/3Vwp8E8xsvlSlaqjVX0TqMKWqKCYnSVOsGI9L9T2fDChnKpOkimwE/8Apnad7kYXU4ZmKeWAFJ28vRr0yCrAggSL8rsrFV7Kbbh2lNUzBGcovUnuMObzlWmnl1qukmIqeWKbmJFyToa8GwHTuRiVfG1NUCNnFBtMKQZ3OwI7wexG5wA41VqZukFru5q06r6AAIRQgqFWYDmUIDpt2jeGB1kygywIZncsWLBAG+EdwIEyYnobmwILTj2ivkHKcsr1SY/f5RL51NalJ6iF1Kv5jhgdSm3KXIIN1EWkdcT5nNjKZqlVJ/N1NVNjNj1B6W06m+Qws8Meo+XHKrgkP5uqNEGCunSRb3FnBAJOkFfEua83J0qFWoQ7c61CgMBOYmA2uSk2VTMxYXDNceL3EuLGSplDWy1ag4P5tjoYb3GpSCet9vXtgTmM0j5ZnC8qNpIQEsp5dNgCxMsJmd9oxMvHlWlRzh0gOgSoVIZVKiI1BtOkNPa0dsActxFTmahP5tK5P5sDUXMQWUBSyqYmZ63IvGbPjc6fkb+x5ljUost5FvOWlV0MinmRqnm/dIso8wKze4MziPw06UQKYYlC1g5ErIHIVgFTvCAPNzO8DMxTqkEACjT1aaY+EuC0RPQlYsu5iNcwGPwtwV8r5lRlpUvNAtVQswtPwSHKnU0h2pkEDl7tgnFeYnNplV7evn8C74ZopTqPLaZqMEpk6iAOSxDlYaNUASLzvJKiv+dzFUwVopotuCF81x8waRwOymWpIweklSo6rpFRnKwDuJBBMxfUzE9TjHEs1WSmzEKii5g3kwO++ww1Rp2Y3kQJWtUzatWC1NTUxlmpEEBS7jzHRrGNBc+oAFiMG1orTquoLLFMPpIIEklQFbZiIMi1jBmSMK/8q1GPxOe0M34QcRoqt2n6nDIur9RcpJjbx1VbJrSRkVvvAHuJYe0tEemFfgeUNKrTYkACJM/UG3b+O+hyuAuarmrU8mjc/eaJj27/ALfbdsJvhCpRUk7HfiXH6KOoNdbHVoALMTuBpUFv+5wOq8apPUBZKZMASS6mBNtO/XqMKObztPLSlMBnFndrgHqLfGR2+EbQ14HnizvY1Kh9AxQfJUhR9MHLOxEOyQj+/ijoK5qkTC0aZPpUZcTZxTUpGn5WkRbnLTBkC4vf33GEPg/FGSsqszFKhC8x1aSTCsuqYuYI2M32GJsl4mr0nanU0MablSNOjY2gryi/dDiu+YT7MuV93+S+lEK8AHUs9O3+GGjMgBA/Tpvfr23jAEZ6hmWp/wCr1ARI2DiVmHB0k9B8JJ6Y0zWbrZcFamvTTHKSRe7RaYMSkgG0mSLDFxn5MueKU2qC9Xi1NDEifb1Pb2P0wOzniELU08t9vp+AwLzvHSKjahPNNmgHTCgwQW6bWvffBLgNLzqgNROV6ZYaiGFmUCBpAuD6fjZuttUDojjWqSNK3icKoMKLxLSP+xO8eh7Y9ho/k4AXAH0GPYmh9RK7ThX/AE+pb4dRL0wRUkklgxSLNJUQrDZSBM9AbHFzxNli4pqIkLqJNhA1Ajfrb9eAfB6L0EfznGtmZz5ajsADpQAmAvqbgScMGecVKVNr6SnUEGD6EAix2xn7VUsdB9gTjldO0cwz1AX6hpdO0TLgX31tqP8AXXAZa5rB6LliQUqBmuSRymSbmUK77GmO2HDjHDm8mLF1HmpE3AHOsdyhNup09sLPDqGrnNtVh7Daf46YxY5Nrc7ElTM5nOMFemuny6rIhMc4VdNtXXob2GowNou8LyKVKZNSjVgVBpIGlFU/ESjKQwIJ3E2gERJoZ2jTqOop1KRZZBOtgSATBVKlNNTBhpARmm3LOD9LxkamVNAn85TUUKbazTk97nVqgCdSkEiDFpMFchRuFU3WaA8oaQICPo5T8U02QmZab35f0YNWnwrL0zTqF01lXDMCyioPgO7MRBmIIhlB3GIslxIU38kIWVW0eZdZMxyqQ09IXUxPznEPFM47DWmXJhQFrsmp1BJClSQSL6m6RKz6Y8fevZs6+fuIeJRv4l3I8HpUWVlzLVCtRW1ea1wpDQyk6WkjfSDfpGJeF5lkfyjPkqPLLtCh6ZXUxENp1GbBVGwsSSSJ4nnn/k5GYlqjsrM2hA8eYZIjYbLJiZuFJgYzGYNhSIDaiRz2eAdM/e5WABBi1WSLkDTHUvadnOySxteBUHOLUqdGnUuCukiABB1D4rGTPxaN7nrc88y2WLZcfEbyH21Lq0C3QDScM9bjIZGR9SsqtDDXdmk0ywi8qy3HKYVhOB/hvNmnRI+zU6hZmIDGLALyrKtI1E9bYiWleFCm75DPhvPLTyxDoEKEMrLqkakpFRJZmBZUuBG4sDvLwelRq061So5NfmFMBxUGkGmzQVEG7QSDM6B0wEWqVpV6SgDWyFY6aWvv3A+ZwQ8LZCsVPlUiCC12DA8xQ8txuUHUD17yUHdx5/opS2pk/BMlUp5WplJ0L5pdWHM29tJghbaWM7KjWlpBDhnB0LMuUTXpI83MVW1U0MXHmC9Zh+gtgT8S7Ys1/AmczIZWenQpEbBiWqXE+ZCjShUfAhi+53xniHhWqypTqZ4eWg0ijTonRH6I/PCBFup3O5wx49WxUcvd7p0y/k8nobVS1VKmzZqrv6imoGmmO4QCfvE74uZbhomWl27t+7b9ZwpnwtTQjyquYpBdhSqFF73B1Xn1xZytKtRWFzeZP9c0qh+r0icNWNroZZ5FJ25DotHC740rkKlFd25m9gYUfMyf7IwPfiOZH+t1v7mX/wDgwOzCVqj62r1WbuRSG3tTAwXdyF6o+YV4HQFMVK0fzSwvYs3Kv7ScCnolmLMSzEySdycV81xI0ael8y2kmQo03O36OKlL7RmLUw4U/ecx+oDFrGy3JIn8Q8RSVoZVmZ2UeZ1CkgSoPpef1m+B9fMrlQmXQ/nqpAdv0QTBv0JMqOwk2JBwyZXgVPIZepmKtyiyx79FUe7ED545zwrxK1LPrnHppWZXL6G+GYIXvZTBH9UYqbUVSGY4OW7LPEMkKbaWMfI/u7YIcH4GlUqwaUkAkdBafnHfFenn8zxPNvUTLrWqE6ykwgEj1W143x0vgHhevzVcytNHYKopUUCpTVNRAEbmXYkkn3OF2E4tLcGeLPybJQyxekzs4mJI3ClliAOq98Ush4WpZvPB2LBMxRWoumBzaFI3BtpV7dzjrdWiKtBRUKg6oPTob/jhK8DZMmhlm+9S1U5F/wCbqNSn5gfjiyktgfm/yY01VtL1djAOlhMdtIP4jC94drlnOXq30ITTm+kRpMH9GHEDpcbWx3JSsQ5+cH92E3xBwql9qWpTILEHV36SYN9wvpti48g6WhC4lwbMmsr6RpOqCQDCggamvYTBGxExbD/wzhSJSR21cqCmvMCAi31NLQSe8+2BPEBpSXLaFg6Q0XDggzva5/s9bgksjxD7aaq06ugAgBYEoBcsw1bt0npG8Y1quUZMzk1UuDbhXEKWYVtQ0qrQpcKofqCvMSQAwBPUzHYZxHwzOFA9TM0FVNZSig0AhBMWZlW4AM2N9rTj2L1ie5XQRfE9FBmaSHmKJoctIdkAU6qjg8wkyRpH3pnbDtkqzHKUNck6DuL9D8xffHP/ABPmagqJUJps1SkQwAJ8vQEJLAERZgfS9yL4deH8bp1qNHQC0L8GoAgGI6QTy2Eje+4xnyx1J0zbhn3cYavn5A/jQBKtMFARub7biY6DCtnEK0zoEtFvc46HxBcoGSnUpOzPq0gVL8oEk6SLXEb3IwLfjHDEqqpy1TUPva2KXvzN5ugx1JsB2vjPHBJcmj/JhLi2I6ZOqi6JRkJGmnVkgkCZ06bOQDOncFgbYs5h0oZV6iBRVqFaTslMeUDqDHTKwGVUJlIgkneIfaXiLhlUqhpJZra0YqGFxzXUHbc9R3GLHiEZZKAnL03CnkplNUkwSFTqzafwE2GD/wAfI97VFrtmCD0tO3xar+znGSms6PUXzGcEBmUp5ahUAKAVfs5GggQYuFkXEzpwDWF1VKhIF1YrYgXgm4G1iJFxeJLxwnN5dFQrkqSVHUn/AMMqQLiC2kJcX06iY3xrxTxG9IBqWXMS0kUadtLRcKCbi89j0vEWBrcp9shkaxpfMVn8OUWZvMqmeUXqAkldN9Rm8AbmImMC+J5OogTQpLMfhVjzchbmCzq5RAiDJWZiC5Zzxz5KUnL63cmaRABQBGY8voVVbwBPTFTgfj1lCmuV0mZPLckBgQSdukD3wSwvzB77ZtIV2ylaqury61RmiZDlrKIkkEwFUKATaAB0wU8O+HHd5NGtRQayxr0yg5vKm53HKADY72GCuU8TtWrEq6AMS8FlsuqADoeAY6htxgplK6nRQq1C7llZ9xqEc0c02BZhv8HQxgJRp0FHKpOgrwjwnlUl20Ox2JINhaQu0dvSMGhUCCKagDv1wB8U/lOy3DsycvWpV2YKraqYXSQwkadTCR0kWkEdDgW/5dciP9XzPzFMf/0OInQWlsZs07sI5vbS1/e2BtXKHqG/ut+wYXa/5ectJ05OqR0JqKv4aTH1xST8thqsEp8PZnawVaxYn2AoycEslAvFYz1Moex+h/dirUyZ7HFmp4jIo09dBvtLAl6CEN5XNCB3FtRFyu6yAQOqH4syfEs3XT/NqjUVIK01HKdtWog7naTFtvVmtpWK7uLdDZkadCrVFIVlZ4YkU/zhASNUkcikSBBJJkCJwI4z4hqUK4y+XpZY1A4UrUdatUGYK6SuhGBsdOoDoTjThPh7M5crUNDVrGlqYqaPKBUKzEFwpYWC6JkLJ0kxgdxbggSqlV6NFlBLVFDFS1iAohdIUTM7k72AhfjmN/4sfVHuE+B69TPs2ZLOVXzBrMk6qlRE9CvIxtAmBtjomW4UyjoPlhAy/iTOZrNTlaZSpoFOVJqEIDIVmbl0g3Fheb3Mu/CvCmfbmrZmD2mf1CMEouK3BlJSfhVlriXARmaLUassjRI22IIuL7gYBU/yU5Of5sntLve5nZvbDplaFahHmw6/pL098FqHDkTSEACwQANuYhrfQ4BsZFCDl/ycZWnOmjE789Qgx3BeMTL4Ayo/1el/cBx0D7IMZ+xjE1F6BBHgXLf7tR/4SfuxNQ8PU9AQUQiBjCFFAN41BRIgzNwCe2Hj7IO2Kx4YilnAuR3PQ6jaYEmNsXqK0Cunh5F2RR7KMSpwyNhhoOWGMHLjE1k7tCe/B3qEqdI3lJ1ArMAmVAvI5ZNjgHwTgv2OrUpBFArsQ7ir5ekK8KgUAGSpZoWI1RMQB0HN1BT/AI+X7TgLmMqKrIVeNJ1Wt6aQQLyQxMGRbthuN2zNnqMKJqdMZpRyEL8XML9Qtj0gk9N/U49i1lNaJzsGZjqN7CbDTOwtYdYJx7DtzC1EQ8jx7LUlL82p2VSI5jy21GdJICkEgxyj5Z8U5NfK86k6UarLBZ28vUrASDNgYAEnaTcYpZPN0aa6EULcEgaTpIFwCRJAJIDG/wC2rnOArmWpvTqjW7lC71GJHIzxAOkfDsALQZxayOtLSK7pRnr3Xv3v0/bJuH0g60TUzVFnRWQ84azOSIYkTZVBkdD1vi3V8Gl0I82ZaQQtgIAgDWL9Zn2AwK8O5HUzsCdVwkgsFUSNRJMjUdXLfrHYb5DidYNpBCVPM0GF3jmMrEEQCO/bApxvdBzU03olVegSoeGRlqFRWcnmZ9Zp2UaEWCBUuOSdxiHJccqqo1MyKg0KjqpYgWDVXJXmMbJYbScX8p4i+05asCuirTWHXmAMgwV1Lq0tBsRqEXGxKrxBgtQhaLuNbEqisVJaYZYUnuOmw2xc2l7AOKMp2svN+n7uG87xd2Mip5S/+WaZY+7aiSNtgMSJwE1RPn1WIALU3eoPibSrE6tuVzYGYN8C8nw160zrWVJTUKi6WEEAmoqzO31gzfE2TzlTK5pKdQ8pkXqLGlyvXqU06gu8FwItIJ7+IY4UqxNWt68yLxdwA5agKivrGsBgZ2awsWOq9r/TskuZIvNok72kDrsBAHaOmOreJMjXzNI06JUbNzwLqwIjlYdMKP8AkhWOZVGpuGYamcKvlWUzzfCJKxBGq8xhko+SC7N2hOH/ACSVhj8m3hoVxUqVlBpsVgESDpLGfS5HbYfLsmV4cIAtG0dMcm8O8RanQp6W0jSpsL3UHvghU8f01t9opyLfzizb574zTi2a4zSb2OgcZ8D5XNoFrIrgfDO6zE6WEMuw2PQYRc3/APj5lGMrma632JRvodI/GcdXymXpmmhIWSon6Yl+xUv0Vwg1I5bw78gfD6Zmo9Wt6O8D6IFP/NhwyHg3K0VK0kVAdwgCA/1tIGr+1OGRcnTGyr9Mc28aeMBkuKmm1UU6bZamwUkAavNrBiPUjT9B2xERjgnBUUQiqo9ABipmcqBe5/jubfjhao/lLyzCDmaIkReoo3+eIuKcaZv9K9/6v/Tg4pipONEvGM8qAzb3I/ZOETU3EM0uVo/E0y02VRdifb9ZGMcczBaZZj9P3Yk/JqgXPztNNx7yVke1saL0xsyaVOVPg6pwTgNDJZeECoirqd2I6CWZ29rz0xx7xn+VrM5ioy5JzQy4lQ45Xf8ApFviT0Cwb3JNg2/ll8TtTyK5ZDDZloaJny0hnuNpJQeo1DCv4I4TSoZrJUs1lUqLm6L1RUrLqQDQzoqBuWygFiby4FgAWyP1OglXBT8JflezeVqqmcc5igYDF+Z1G2oNu3qGmfTfHdcvXQrTKMGQnUjAyCrU3KkHqImPlj588Z8BRkr5mhTVFoZl6FUIIS1RlpsvQEgAMotJQwNWOhfkt46avDaCsSTRd6UnqAhZfkFcKP6uIiM6Wa4xj7QMBTmsanNYKgdQbOZGIq+ZGlvY/qOAxzeIquctHe31MYvSVrDxzIx5awJjAE5zFrh2a5pPTEoimScd4nl8rTatmXWmggSepgmABctvYD7pwByfHspn6T/ZamsKQaiBSrbyBpZdmjSWA2JgggEI3irXxniZoLUWnRoN5Ss4JBqEMzwttTnQw3iKczcArfA6NThnFqSkhldvLLL8Lq7eWd7jS1yDsV6iCaTaZcoqS3O4U8u9QzU0wROmDYnvMRAgQPXvjOK1fO1FcrCuTzAs4WxPXlMXlVtcITMzj2OgpKuTiOG/BzbxJw4UszyUyq1SoVUgAM0rMRAB0ydryfeSrwRzUCTT1O0giYY005tJI+JVsBYkg9ATht4zw/zqopsAVMLqDaCuoBjuOsRKyDEEYPZSlSVPL0k6QBpaNQsAfXbcj1nCpJOTNWPJOEIt+X/gj8GOZqA6op01KrqqodRLWACmGJO229vTFXjXFXpV1TypRGVX1UUOti5W8TpkiARF43kDDrW8Pq9QuxZtyqQSy2+65JGk9V3PKCeh0zXC9JHlIpgAMWpATckXnXIiTqtt3xE3QrTHVqpe7oC/tbLBXKkF4grIUzO7hBe38TeHiniT7KVGYSsiNtUQCokiJB5dQNxuuLbeFM3UDt9pSnIUIgDsqwZYsGKksQCJMES1+wXiXgMjLU6f5moyuzT+dABezHlqiTYGT2i0k4PvZIUuz4r8X78wvwzxDRzClqVYEAwdSlSDExB09AfpgiS39E/Mj9hwpZfgufy1JUyjoitHKaslmJOqxEbWi0jsRe+uT4lRclfsz0yxPlglQRbSQQsI0XsI95ADY9o/kBk7EuYS+Zb4p4gy+WIFVtLG+lVLH0mFt84wOr+NaYAPlVVRwIqOVVSGsDILEC49d7WxF44ybxTcBlNRSpWRaVMbehdTBuLGQBC/ka9WlQOXbLVqpBIJRjqGsbeWyFgFg3gL13NwnlkpOKDx9lxvHGfLfKuqDeV4UtejTXLRTXy2AliYYTYk9brPbHOK/gjPI2k5TME/0abOPqoI/HD5kPC+YeiE/wA4obRqqpIABEDQBYdQQDdYPZL45xHN5WvUoHMV5RiAwrPcfdaA3UQY6bdMZMsXSbOj2eUbai7fvshbgHEog5fOx/6dX92IW8K55jJymaJ9aNQ//rjQeKs5/veZ/wCNU/6sZHi3O/73mf8AjVP+rCDYZ/yQzv8Auea/4FT/AKcbDwZnv9yzX/Aqf9OJ043xMgMK+eg3BFStB9jN8SLx7igM+fnvnUrfvxCWQ5fwDxBzC5LNfOi6/iwAx0Twp4RztLLOubHlBSPKDFWaDOoHSxgC0T3PyUcn4y4rOkNmqh7TWJ/BsEKPFuKVwC2VzFRSJBJqgH5tIwcedhU3tTJeLVgjlSfni54QfRmkbvI+oOIHo1aCGo+QqAC5Oun7bCSfpijT8VOjB1yVaRe8gW3/ANHhspIRjg+U7I/ywcT8zPqgNqVICOxeXPzKsv0GHnhvip82a2XqKEXKV2RWAJ1KPMWmFUD4wq6TBuGHseN8d4sc1XqV2GkuQY3gABQJ62Ax1rg3jSnVOSoLl1K5lXeuSnIWCua0AnmY1Fk6phdO8iM5sCPjQauHVqBQhDlftIb7pYVaZgdSQTqM/pL3OF78jzk5OsFBYpWDFRcw9PSLeuk/TG/j7xs9XKZpG0qprNl6WmxZUZWeQTeNiy2llEDqk+CuN5mm32fKIGqVTPQFtKkxJIEAajc9Ti48gy9k7drqf7Gp9MYir/sm/DCOg4sW0laSEb66gWP49Mb0xxElh5mWOk6TFVokCY/m8O0mV5Fzf1Q6GlV/QP8AeH78aPlqp+52++vQg98JRzHEQwXShLGAQXI+ZFKAPU4hzXE+IU6nlsi65iIqfUnyoA9TaL7Yui00+Puh6OWq/oD++n78WqaslJmMSATEg7exxzCrx/PSqp5LuyllRCzMVAJDQFsCNpiZHfA3iXjTPUJp16PlM6kAsrKbiCRNjH4HAthpMKeBqqVKKpp1ZrUc2tUxynzPKfm3jkBYXnVtKjFvxTwYxk2vP2xVkm812NQ+wlRA6fWQvgHOqVWl5RqVTWSjqAMrTqPq3FwqtraR1KybCHjK5l81m6KqiBRrq01YyB5OrLo7RzCGqkiDBK2MjCo7j5Ok2M9darsSoBXrtMyf0gbAR0kzvj2LWQ4KtLcsTEElp27C3peJsMexv1pnDWNoHZ3hhrMX8vUrxJNiLgiw5gIkTHebXx4VKwcK6alAk2IKQIDIRM3B5bHYjBSjmCgYFSBMagtxG8iLj2+U4u02U3BvI+v7PbCx+q0ijkn1gmUqoR8UwQZkKyxaAZBF7m3exl3ZngjSBsQ0gzEEGx72IxKqKrayADcE9CLftH6++JqtNWHMAfeP42xCENSV6XPUG4/firU4ei1DV0sWYBTLMdpIsZA3M7TafQjTRVUKIAFgPYYxy9CPlGLveynG1Qu+JqCmmA9IVKe7AVNNhAAIjmUk3G1r74H+HeH6dRp1KxQwQlQklDYHSxAMEyTPUYNcZ8N0M6AKkkqZEGCDBGxBGzNuOuKPAPBNLJ1CyVqxBABV3kdIMaRFhHtbpgoyqVlSinj0lw8N1OrMgfSCwZh8LfDbm30lunpbEIoOwkoR6RGx07GMH1TsZGI2RyYuB3BH6owyORptiJ4YuKQmHwiUceY9WqrG4eoCLmbA83yFtsJn5RPDKVHcozGupkLAIKk/Dy3mZIO1yOtuvZnJgkEliVkgG4MyLiI64CJwv8+aq0aZABYPAJ5tB5T6kMT7DqbplUlTH4W8ctR8/wD+Sub/AN1zB9qTn8QIxPwvwzVauq16OZRBd9FF2ePQadySBJsJ67H6Oy7VClqVLUItqsCTzXC9BcGLz0xVpVKdYssUgQNLaUOoXIIBKiIg+3bCO6XmbH2l1wJef40ppUaa5fOKqMgH+bVFGlRBVQIHw9NsaZnxNWZ1anSzaJexosNRaYgkiSeg9DjoOd4IKjo2pl0TAUwJK6ZIsdvXr7ES18oNIBNQxBkNB5b9D+y+HS1PazLFQW7j59fMUcx4rLKpfKZ2V90DSpVp/OQRBMSIkA26T5LxEwUaMjnoEhdKUSAOwl56YZ8wECA1BKi51gHf8MR5B6VWnNMOFN5KMpMmbSoJ2wNPzJ4a2iKlXitQ6g3D866MIKmjTMySTtVkdNsK2cOiqG/kzNqZhAFcDSGEDQKhG8Sep979hGXABOzREk3/AHDC/m/DprkioalVS0guaZCjWphRE2CqQd5B6xi3b6hYtMOF9WcK4h4SzLVXNDJ5oUieVWpsSPS0yAZg9oxd4DQ4plCfKyuYgzZqDlbqVJErYlTEgiRa+PoKhlAogALGwVT/AI/QYg4iGTToSZtJJPc3t174DuVfI3/KlXsnz1xnhnEMxUBrUK07KpTSACSYUQAJJJ7kkkkm+Lvh7hlTL69WWrmtMagQNIF4gnfUAZ/ogDrPYeJ8PqVF5lME7UzMg95sNyeu/TEvDkqeWAlJqJIBGsIQBJYLyuJgk33+skHjSezGR7Q2raAnDfE+ZamhHDsy1rurINe1zfrBPzxJ/LtUfHwzNGe9Sl+/9eG7NAAAgDUTvPb53+U9PfFAZ1CSH1MpF7Ejp88a4amvaObkeNPeCAFPjVcfDw2uonoaPT3be+M/b6hOr+TMzeSWD0pboZIq7emD2SCMkImlFBCqwKn4uzAE3vOxmRIONtbFRuZm0AbfXF7vl/YFziuI/cDrxCoGleHZ1bdKtM+pma15Mbzt6nAXx5w2pxHLKi8PzaVqZ1U2byY5vjVvzsw1jO8ges9HpvpUCIt/3xlacb74S43s2a4T0u0j584Z4B4vRqCpRo1Kbi0ipTX5Xe49Djo/gbg+YyyF65LZisVDuSGFNFHIi6SVi5J2uQADvh6q5TWOY29JHT0vivSywSyCABAUCBbsP2+2BWNJ2g5Z5SVNFhRrHUfP6xPSf1Y9janSgbz9Mew0RVn/2Q=="/>
          <p:cNvSpPr>
            <a:spLocks noChangeAspect="1" noChangeArrowheads="1"/>
          </p:cNvSpPr>
          <p:nvPr/>
        </p:nvSpPr>
        <p:spPr bwMode="auto">
          <a:xfrm>
            <a:off x="155575" y="74890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AutoShape 2" descr="data:image/jpeg;base64,/9j/4AAQSkZJRgABAQAAAQABAAD/2wCEAAkGBhQSEBUUEhQWFRUVFBcVFxQUFhQYFRcXFhQVFBQUFxQXHSYeFxkkGRUUHy8gIycpLC0sFR4xNTAqNSYrLCkBCQoKDgwOGg8PGikkHCQsKSwpLCwsKSksLCkpKSwsLCwpLCwpLCwpLCwsLCksKSksLCwsLCkpKSksKSkpLCkpLP/AABEIAMIBAwMBIgACEQEDEQH/xAAcAAAABwEBAAAAAAAAAAAAAAAAAQIDBAUGBwj/xABBEAABAwIDBQUFBwIFAwUAAAABAAIRAyEEEjEFBkFRYRMicYGRBzKhscEUQlJi0eHwcpIVIzOC8RZDUxdjc6LS/8QAGQEAAwEBAQAAAAAAAAAAAAAAAAECAwQF/8QAIREBAQACAgICAwEAAAAAAAAAAAECERIhAzFBURNhcSL/2gAMAwEAAhEDEQA/ANyggjXc5ho0UI0AaNBBIDCMIkoIAwjQRpAAlIgEH05ESR1ESPUEeoQZQSgowqvZ74zD8dMGf91PX+3N4BP0arXNzNIcOYMjw8eiQLCMIgEoIAwjQCMBAGEoIgjCQKCUEkBKCRjRhEjUmMJSIIwkCkYRBGEgNGESMJGUlBJCUEgCCCCRsqjCJKXYyBGAgEaQGggjCAASgiASkgCNElBAHCxP/XLsPialKq0upte5rYPebDjFzqIjXktuAuae0LY5Zie0juVrzycAA8fAHzWHm3JuNvHq3VdB2btelXbmpuBHxHQjgn6uCBOYEsf+NkAnlmBkPH9QPSFxXZ+NfTcHNJDhy1tZdO3d3ubWhj7O5/iPRZ4+b4yVl4/pddu9n+o3M3/yUwT/AHU7ub4tzDwUmlUDgHNIcDoQQQfAhLaQdOBjwI4JipgRJcwljzq5sQ7+ths/x16hdG2KQjAXPt5998Xg6houbRc4gOZVayoAWn8jjE8DEgJvZ/thZkHa0SX6EscA09YdJHgp5xfCujhKCocBvvg6oEVQwn7tQFp9fd+KvKFdrxLHNcObSHfJPcqdWeywEoBABKAQQglIiYBJsAJJ5Aalcl2r7VK/2hxokCkDDWlrZMDVx1Mm8dVGWWlTG11yEYWB3V9pRxFUU6rGjNo5lr9QVv0plKdxsBGESUmkAlJKUEjGEoIgjCRjRIwggMrCNBGF1MhhGgggDRhEEoJAEaARhABKAQASwEjBoVJvxSBwTydWlpb0Jdln0JV8Gqt3mw+fB1hx7MuH+0h30U5941WPtxnPBVlgcaGkXP06AjxVZiAAq81TIzaSbHQW16Lz5Nux2Xd3eZrw1rjBHB1jHmfiFqQuIbHqhrmut43K6jsPHluVjz3XCx1g24jgfmVfi8nC8b6Z5+PlNz2t8bs6nWZkq021G/hcARqDbloNFy3eDYR2Ti6NWiBUw9RxaaVTK6Z9+m6RduXLDjeR0v1tMY7Z9Os3LVptqNBzAPAIBEgETobm/VdmU255dMnt/wBndKs3tMKBRqETk0pukTED3HdRbpxWAxWGxOFf32VKbm/egjzDxYjqCu5MaAAAIAsANABYCE4NPos749tJ5PiuSbF9qlelIrDthaM1nDn3hr5rQ4b2v4cmH0qjRxILXfC3zV1t7cjDV6VTLQY2qWOyPYAw54JbOWAe9GoXDdqbPq4eoaddjqbwAcrtYOhHMdQl3BeN9OtY32o0H0ajadOsHOY5rXdzKC4ZQ4kEkRM6cFyzEbNqOuwBwm0EE9Nb6KDRrQbGFZYDaBBAMxM6kdJBRexOkjd/EFryfddTglrhDgJAMEwSL3HwPD0HRdLQebQfUAri9DFuJbUH+aWXIe0OewAg5mvF3ttdp+V12XB4ltSm17TIcJBiOhsdLzZThNWnndyHkaCCtkNGiCNBlBGEAgkY0SNBIMsEoII11sgRhElBIAjhBGgwASwETQnGtSCPj8ayjSfVqGGsaXHnbQDqTAHUrh28u91fF1CXuIYDLaQJyN5GBq7qbq79oG8T8VW7Om+KFMkAT3XuEjtDz4wOUHism9r2uloGkCDJ6m6588t9Rrjj8tduZ7SKtGoyliXGpRJy5nSX05NiHG7mjiDw0XYzTBkHQyCOYNj8F542UHVMTSac3eqMBGXMILgDbwXctu7zUcKwmo8F3Cm0gvcfD7o6lPx5ddjPFx3b2zXUMQ+m77jiPEatInmIVZSbLwDzk+AV7t3bVXHV82TvZcrWMEw1suudXQJJPTgFUU6WV0rnup6bzd9rDD1DTdmbHdvB0I4g9P1XSsOWGnLZyuykAGQ3jltMmDz4dFy5uJAdmcSGjWBJ/llqdjV2EgMd2jfea8NcCQJFx0vzCxz9LxdL2Xiu0pgzJHdd4jn46qWsxu3SY5zg5okgOBAyuGmj2mRYg6q/+zPHuVD4VAHj+4ZXepK7fDnywlc3lx45aSEoKIMQ9vv0yetMh/8A9Tld6ApR2rSAl1RrI1FQ5CPFr4IWrPSa1c69s7KbsPTGTNWacweNWUtHA8w50QPyuK3uE2lSqEtZUa4jg0zoSCRzEgiRyKyXtD3cq1g6rT7w7JrCwXdDXuf3eFy4ehWeV66VjO+3DwFNwtS38smnUOXl+3RHSlp6/Bw4qZdrssabYmNyPadJIh3Lrbysuz7uvmj5kxwGaDbpM+q4Rs3EkSGgOkEhrhIIHvN5ggTpyXWvZ5txtZhYAQQ0Oym8AHKe94o+SvpsUEEFSCggEEYSBSCCAQY0EJQSDMoBBGupkACUiCUkYIwiSggFNCzu/u3fs+FytdFSscjQNckTUcOVrT+ZaNoXN/adsepJxL3jJLaNKm0EkNyl7nudwJcHWCzzuoqe3Nau0pcZ0mPROUccCoL6d0TKVwOq563jTYbB13tltKo6eVN5EcIgaJ2jsLEveGtoVS4mI7Nw9SRA8StlujvmMNhqQrOd2IphpJM5HF78hbxg5XCOg89rs7ezC4ggUq7HEmMpJB8g7XyRjJl8qyys+FdubuU3Bg1HnPXc2C4e6wHVrOfV3GOA1w+/GFotxzqdAEHKHOaPdzkFzmtA0tBjqeS6FvdvYzA0pMGq7/Tpnj+d3Jg+Og5jG+zLZ7q+Lq4upfLmgnjUqTJ9C71V+SS6wiMLd3KshSpaybATBMT3gInznyU3YeNd2wLieRubNFx4WW+3z3ModjUxDXdiWNL3CJpuP9Iu0knha+iwOxtn9o7NmAAgnqIkOMaiQLdVyZ4XD26Mcpn6dQ3ZokuzmR3SCOPev+n8C0iqNg0mvoNcxzgbhxBB7zXFrgQQQbjlOisc1RurQ8c2d139jjHo7yXZ4Zxwjl8t3kfhVW9OzqFbCv8AtP8Ap0wXhwJBa4NLQ4QRJ72hsVY0sU1xygw78LgWv/tdc+IWW9o+PD8FUo0XsfVL6c0w5pcGh2YkibXDVeVmkY+3LMBRxFN+fD1Yg2c18HwEaam3VWm1t6dpZafbVKjWGQHDuNfaHS5kZzBuCSs9TFXD3cx1MkcQcriLxycu0bqsp4vZ7mZQRDgM4Bh76WWQeYJN9YPisMW2f7cLLQSpWEpgkNcYBPvcWnmmq9LK6DYiQR1FoSQ5VOk2rLE4CpQqRxBDmuF2kxmBHNrmg+hHBdl9neBazB9o0CKzzUB45YEN8A7P6lcq2JjBWaKFQwR/pP4gyDkvwkBw5OHIldi3Jwpp4Gk0/nMcs1RzoHQSnPZX0u0AEaAVIBKARJSQBGEQSgEGEII0SAzKEI4SgF0bZiCUgAlAJGSAlgIw1KDUAA1Yr2t4ktwdNvB9W/OWt7oH9x9FuAFyv2ubSJxFOjwpsDo/NUuSf9oYPVRnelYztzosQpUi5wAEkkAAakk6JZKm7Ao5sVSH/uNPkHBctum8m60WyN162OwBp0CzPSqDP2ji2R33MaLayXG5hVWK3LxWEbNakW3jNLS2eEFpI4K92RvG7C0306ZPfeXZmugm2VvwE+aSd5Xl2ZxLp1kzMc5181G5rpfe9svUoVC6X5nGwkkk20Eldf3X2xhMHhWUu0h0ZnnI4y8+9cC4FgPBY/8A6gp1ARWotfPEZWPHUVGwfWVBrVaDrUqtRsQC2o1jw1xk2e0gubA/DqR4oxzuN2Mpuadbobz4WpYVWmeBa/5Oaoe3NlUDh61SlRpFxbJc1gBMfe7sXAkrAMwdBo71eoT+QNA8gAfmndmbwHD1WmnUe5gIlr4AcPwkhoV3zW9aRPHpbbm7yihUdTqe48zPJ2k+enouj0age0ObcESCuNbdq03v7SgA0PvkDg7KeNuA5DgorNpVBo93dPdubeHLilh5OPSsvHy7dq2lRY6k5lRwYHNIzHKC20Z25rAiRfgYXFt7t2hTxDvsb2PpOuGhxlmktLn+9eTIPonKe03k3cSNIknUgkdLgHyCefX5qr5JkiYXFntlvrB5blljXNFRtTK5k8ZafA9eq3G728bMI4mkxwDj32mHAARApgQeB1nXis26oAHEQMxk9TpJ8oUfZTwahubAlw4HQBwPA3E81G++l63O0DEYOpUqvc4AOe4vOg94lxtwCbds5wANrq8zTUJGkD4T9ITZb3gPH6K9o0zNcvZcGCOi7h7J9t1cTgnOqmSyqWh0AT3Q46WmT8VzHHYAODec/RdJ9kbSzCVaZaQGVpDuDs7cxg9BlCrGpynTcwjQQWjMAjRAJSRjCNEEaACCNBAZyEYCWGrP7X34w2HcWS6o8GC2mJAPEFxtPhK1uUntMm/S/DU1iMbTp++4D4n0F1j6ntQb9zDuP9T2j5ArE7Z2hUq1nVaQNPNqxtR5E8SCdJ5LLLy9f5aY4d9un1t+MKw95z/Hsz/yn6O+uCcP9do/qa8H0yrjdTEPHvh3jcj4FIbi28/55rP82S/xxqNve0GrWqubTLmUwSA1jiJH4i5okzr0WKx1cveTcnU8bDr0Vk1weMoJ8ov0mLcEn7EwSINxEiT81O99nrXSlJWk3Toim/tntllu9BIFyRPiWxbSyqn7PBByn10+Gi0m6eCMPZ2oaxzZcxxaWzEl7TIc3TQSD8oz9LwnbN46tTLu65zJdaJgSdCD8wrOjg6cC09S93yEK121sl9Aw8AsMRUDe4SRMTJE626KoLWcm/EekGyncPVPjCUx9wf3v+qfptpgRkAGsSfVQKrQZh+UwSCXZmz1BuFCwVd74zENB42JN+F0bGov30KZHvPb4GR9VVbRaaRDg/NTNp0dP4dD69Cpowo/E4/7gPkmzQaOJ1m5JCcTTmA2mxos0O/+SD8wR8lPdtdjgZo0/FtiPTKFXtc0cG/2qPinUgJsz8zLEdcuhU3GVUumgweKwzabmdiC83bUdnztPCHBxGXWxHEqI9+qqtk0j2necXEcrN0Km4mqQ8AXmSR00+d/JOdD2S5mYwrA7OFOm3m8T5A3EcIIITGHNMi7sp/OCB4Zrj1hWGJokAAyLc5bf7zYtDrG3GUplLdC46iA93LRRXOPaeBP0hWBpg2PD+aKLUZD/j+q1Zk4qvLw3QN1PLi7+dF1j2ekfZOIcXuc4EQRMAW8AFxsPzEnmST1k/Jdd9n+3O2p9m732MAni4AwCeZg/DqnjeyynTWo0IQAWzEYRoIIMYRoglIAIIkEG4X/AOqOLOjWN65JPxWZq0M7i7MWk8MvdnwUehTqu0DRHN2vUAXhPOp1RwafA/qFz21vNCqUSwTIPqD5I8NjRz8iD/yirudlh7Y8DoOafwuPDWwyAOhufE8VJpLdpgDvD4fqqvFVqTqoOQ2deND4qy+3u/hQdiieA/nkjY0UMc1zYFtNNeGg/mqTn8QmnVBNgATxHx/nVKp05Mc7KoVScHgDWeGtBJdyMdTdT9sMp4LKBTaaj5Il7n5QPvHQG/ACLa2V7snYzKDe0cZOWSTYAcYCwm39oOr4h1Q2bZrBya3QfM+ajfKr1qL3Bb1EWdDgdQ73T/VmkHwhKbsjDVzNMspvNxTdWlhPIfh8DI8Fl2OKkMqubxIjqVWi2sa+yG0nFrqYa4WIdPXnwTT2MmMrY/TThyVhgNstqN7LFS5kQ2oL1KZ5tJ1H5TYqlfgnsxVShUdHZE5nxEj7hE/iBB81PYukl7WQdG2sQSFRVtqlv3iTxERB/wCVomUaQ0bm6mT803Vw9I/9sejU5r5Tdo+FosgZjncRJvDR06qWKVL8DPT9k0MLT4t+IUfF4ZgaS2Wngc0tnqDwT2LFjhcIGkuptjnclt+nNH2JzSbk2/YJ3d/Du7Al5BLnGMpOgEajrmVnh6QAJi8qMt7Xj6VoowevQEqaxuVrREdOAm6cqPHAXOvgieU8f0WRH3tI+qhYrV0cov1srSkJb6+Kh18JIIJaOQJOYnhlEQeOsLS9TbOe1dRpQFf7rbT+z4qm++Wcr4/C6zv18lShmVWOxchrNL3Na0GSXZoteO6Cb6KIqu4whCxW0PaL2Y/0pMAjXLBEg5uNrrO4/wBo1d+jgwHgwX9dVtzjLhXVX1ANSB4kD5pQXCsbt99Qd95d4lRGbWe0917m/wBNRw+CXOnweggEa4Rht9sTTiK1SBwcQ75rbbs+1BtRzaVdri42DmNJJPVrZnyTmf2Lh9OgoINMiUFaHAPtFOpZ4aT1AnyKpcZh6gfFEPe09CY6SbEKP2IY6Tmfym4HUgaqzo7ZkQCFzcvt0cfpD7GsB3qbvMIntH32R1IhWeG2lmMnwHh+6lYotcy+kKuk3cZfENAjI6LxBMpeBo9pMl5vwBI9QFMwTKLXEkZ3D8VwOgH1Ks37aa0RGnKEuj7VLKQZPvT1k+KsdjUs9Zg6g9VW4raocb28FYbF2lTpy8d5wEC8ATxPFO9Q57aDenHuI7Jl/wAV48BPx9FjqmDc3/tkjjlcD8FYv2lJJJkk3PMoqO0BJ8foFnLIqy1S0KmabFpGrTqP2TZxMvhXG0MbTiSYPMcehHFU7aBDiXax+/1Vbgkp9+LDQdbdFLxP+cGPeSH5GtJ+9lbanmIFyG2vwACi4Ci1z4d7sEmNdOHXRScTsch7Yech94H3gB10JNkQZddCbhAdKjp8lFrNqsBOUmDHunQ8eoWioYoMENAAEWCVQ2mO9P4voEdJ7ZbC1qlTjlHM/QKeNmiO+9x9AFZ7RwLKwzsOV44j6j6qNh9lMtneXH0H1KP4X9XuDoCnSYxujW8db94/ElPTZZurvOW1S17IE6tdm+BsfgrejtBlRstNuMfKNQs89xrjEg6qv2vjnNDcpgmZsCbRzScZtxopuc2SQJANpPr5rPUMS9+YvJJt4DWwHBGGxdVe4LalT8QPOQPpCRWe97szQ6o78jXOiNLCYUDCVwwZnDMPwnQnr0Vyze6qGZWnI38LYHx1Wu2dxNY3HFl+yfMCRBEEiSLibHoog2qT7oaDyuT9PkkVdrzb6/uq6vUBMixBsUpNehv7a/AxjafZuIbiKbT2L5jtBJcaLuEmTlPM9VnsNSfU5taLSRfrH7oYLGwQ9hgtIPgRceSv95q4IZiaQinX94D7lYXqMPQ+8OjjyRtWU+lY7AUw24kgakyUH7MpOEtcWk9ZHoVX19oCChg67nkMptc9xgANBJPkFW0aO0dmZSe1fJHATBHAqZgcQKL89JxY4SA4ASARBueis27sPNOcQ9lLl9+oPJtvIuRM2DhG+9iazueSnTaPiXI5QtF0t+MUBH2l9pHDgYQTP+GYEf8AcxH91D/8oJdfQ7ZeniwdDHT9imcfVETx52B/dSsXseX5ntIA6ET4lH2LALAKPTTe0DZrahN3QOBV1TY/KWkhwPkVAqU3Wj7vARp4nihXxxAibp/PQ/puuxjHd2SeaYNeep5BIbRc7gYUvCuyaMMzBNibap2lIaGznky5pjW0T+yfp5CQ1rXNI1J4jkZ/lk+NpOnQ+YgeqTiW9oQ73TEENNj4pbOw43Z9MDj/AHH9UmpgKfAkeDv3RNwTgR3xx1GnD1unTsyvEsY6p0a10/BLsdGqmzaZF7+aiVhBygkgfz6fBXVPd7GFsmjUAg2FN568rKKN3sTqaFUcb06g9TCO/k5raFh6gaeZm44gRYhHjZfEFwf93gIU3HboYwM7UNDobOVpDnxwJaDPHgqfC417nAZe83Xh4iETvuFanspVB94fFIcKjeRkzxH0TzcRU5fEJl20+BEeKR7J7Ssfd7p5ynRVqjUT4FNf4kk/4pNokqiQ8U4ufMXVhg8Y6k0tDSZIJAHS0nwJ9U3s3DipXY06OeAfAlWFTFjObRc/NFvwNdINTO4d1oHOdB0HNJosLQ6dSPqpVXEQNE1TqB0p72MeqdoUM7W8BJnz0+qvqAYxoAbE8Y18earsE6aFRou5pZUA6NORw9Kk+Sbr7SAAgzPDiES6LKbScQG6EGORgwf0VNj8ANWd08ibfslVdpE8v+NFHq449PRVtPEeDpub3pvoRw6yrzCY5vZvovP+VWAv/wCOo3/TqD+kkgji1zuioG993d0OvRaTA7n4irTHZ03EEzmdDWm0WLiB6JZfasb8KqhssBzRUmZMxFojQ6X4HlzWip7c7EdlTApiLwLuHMuNz5qfhdxsX2Ra8UZaO4/tW5m390kAy3W3DhyMY+zbFkyHUSQIvUg/FuvVRylPSpxG03O4+f7FQzjQDzPqVY43cPH07miXDi6m5lSBzytOb4Kfgn08PSydmM595zwC4dL+6VcqFEMQ/wDC70QV1/ibOSCpPa+2RjacRlEm0kAzPHorjEbs4fECKlNskWe0ZXDzC5RhtoFpkFbvdfe1kHtCA8NdBOpgTE+S4c8cp3HVjZelPt3carROWkDUYY/qubZuflZRW+zauAHZqZcfuudAb4n7x+AVljN7Hvkk3cLRoOg6BVr9uVDq4+q2xuemV0RV3MxTdG0+VqrTc8rhFR3GxJkOdSaCeNUHro2UirtVxgZjqOKT/iDuZT7HSePZ3UOtamT/AFu9PdUNmwaeHrZa9Scv3Kbw4HjBcNPDXwTFXaj4gONxzvpCp6tVwvPxRN32f8byjvJQpj/KosaeYa3N/c6/xRHfd97nosLTxsp4YpTwg5VsTvk/nqp2J3uz03MJIkC411B0BkrAHEXHinm10XHE5lW/2PtphIDiCRFwII1v3dI/RM70bh06rzWwrgyoffabNfP3ifuu66HjBWLp40t4rU4ff9raDaUZn2JJsAJ00k3AOqz43G/5XymXtnaW72KNTsxQfmHQ5B+YuPdjrxV232avLZxFWjTH+5xHyHoVJrb51HUy1uVtwRlEH3ucqqq7Zc85nOJJOpJJjxK1lrK6IqbgYanJ+1l3ICiY9XPCZq7pttkqtj8zC09NHFFWxpjVF9ttqtNp1SMPu1UpvD2uY8tuADBJ/wBwCr6mzcrz2oc3oZBPWePkrWhtctcHDhzutlgd6cNiafZ4xrYj3nDS3vNdq0+CjLPXelSWubHDsOk+pTLqeUkUwSegJ06clv8AZ+7VF9VznZRRae53hnc03BLR7nWb+KtcZtSjhRkota21sog+JPPWEflh8a5xsxr8z2va5pdSfEtcPuEjUcwFWjCu5etl1bDb6G+Z5IJsDeNLeH6aoYjeug8tzNab/hB4cbaTCX5O/R8XJ3YN/IDqkt2VUc6GiSev6rqtPbGCm9CnJ45G/ooW9uJo90YeAQCXABoF4jvATOvPgqnl3daTcOtqjYWDo4UAuaKtXUuN2t6Nafmb+CvKu+BmOHyWJdt25AbHAkmSTzg6JLsbN0spv2J16ac73PJsZE/VEN7aki6yrsQmzirjzS44nuuhYLfgj3pU7aVChtKkQ0hmIaJY6wkx7jjxaefD4LmzMV1TtLaDmmWugg8EuH0e/tXYmo+m9zHy1zSWua6xBFiCEFtaW/fdHaUKNR8QX1KbXOdFhJIk2geSCvnfpOmDfhXjiPP9k5SqMbcnMeunopdSm48vJJ+zN4s+RT2nsg48I/tgRfYqbrRB9CquphXmoGU7/TmSU+OxtZVcaI10MofbCdA4+AKkYXZzWCdTxJ/llKLwEtQ9qpzqh0YfOExXwdVw4BXBxI8fC6SMROjT5wEeh3VQzZjwbG0AX6CE79gqdPirMVXch6n9EoVHcm+pRyGlPUoVBHd05FEa5GoI8lcZncm+p/RIfJ1YfKCjcHcVYxw5pj7aC+BxPoYt5Kwq0mn7p8wqrFYcNIeLAOF/PROSFbVthsV+ik/aICoBi7nWJN/NSG4knQH0Km41W4t3V7JBxHyVW5zyPdKAFT8PxRxo3Fi/EQmm4xRDRqHgkHBv5+iJiNtTgdt06jcry6m8MyB9MTLBeKjOIbHvDvAcCBavq7ULzJMnmqajs17XZmuIdIMg3kXBUqvhnuMw1p45RAJ/Fl0HgLeCXGS9Hy2m/bUTcZJN9B+/6KudhKg4AqI7EFlnAg6qpincaFmIToqgqgpYk5ZkDjHGOamYQl0yYRqnuH8Zs8OBLTDvn0UPD0ah4R4qwdhLau9U9hrC6e06+kA7MfzHkEj/AAp0k5vgFcOqBNmsEbFipfgag0IPqFHdiHggFpuYV+agIVfi8Q0ESJgz/wApzRdn6GyKzmh0gTwgoJ1m2LWPxQUdrNJSCCVCM4/5jfP5FSsKe+/p+6CCaaMm5VfSMvM3vxQQTOJjU4dEEFFVDJKOUaCRlNPzT1EoIJGOoqDECe08/kggtcGeQYBo5K4otQQTyRDjgkkIIJKFCEIkEqCijYjQSUdIVRttohviggnh7TVXR94+KvcJqPBBBXkUSHFNsN0SChZRKalBBAKBTOIFkSCImqx7boIILQP/2Q=="/>
          <p:cNvSpPr>
            <a:spLocks noChangeAspect="1" noChangeArrowheads="1"/>
          </p:cNvSpPr>
          <p:nvPr/>
        </p:nvSpPr>
        <p:spPr bwMode="auto">
          <a:xfrm>
            <a:off x="190500" y="6977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data:image/jpeg;base64,/9j/4AAQSkZJRgABAQAAAQABAAD/2wCEAAkGBhQSEBUUEhQWFRUVFBcVFxQUFhQYFRcXFhQVFBQUFxQXHSYeFxkkGRUUHy8gIycpLC0sFR4xNTAqNSYrLCkBCQoKDgwOGg8PGikkHCQsKSwpLCwsKSksLCkpKSwsLCwpLCwpLCwpLCwsLCksKSksLCwsLCkpKSksKSkpLCkpLP/AABEIAMIBAwMBIgACEQEDEQH/xAAcAAAABwEBAAAAAAAAAAAAAAAAAQIDBAUGBwj/xABBEAABAwIDBQUFBwIFAwUAAAABAAIRAyEEEjEFBkFRYRMicYGRBzKhscEUQlJi0eHwcpIVIzOC8RZDUxdjc6LS/8QAGQEAAwEBAQAAAAAAAAAAAAAAAAECAwQF/8QAIREBAQACAgICAwEAAAAAAAAAAAECERIhAzFBURNhcSL/2gAMAwEAAhEDEQA/ANyggjXc5ho0UI0AaNBBIDCMIkoIAwjQRpAAlIgEH05ESR1ESPUEeoQZQSgowqvZ74zD8dMGf91PX+3N4BP0arXNzNIcOYMjw8eiQLCMIgEoIAwjQCMBAGEoIgjCQKCUEkBKCRjRhEjUmMJSIIwkCkYRBGEgNGESMJGUlBJCUEgCCCCRsqjCJKXYyBGAgEaQGggjCAASgiASkgCNElBAHCxP/XLsPialKq0upte5rYPebDjFzqIjXktuAuae0LY5Zie0juVrzycAA8fAHzWHm3JuNvHq3VdB2btelXbmpuBHxHQjgn6uCBOYEsf+NkAnlmBkPH9QPSFxXZ+NfTcHNJDhy1tZdO3d3ubWhj7O5/iPRZ4+b4yVl4/pddu9n+o3M3/yUwT/AHU7ub4tzDwUmlUDgHNIcDoQQQfAhLaQdOBjwI4JipgRJcwljzq5sQ7+ths/x16hdG2KQjAXPt5998Xg6houbRc4gOZVayoAWn8jjE8DEgJvZ/thZkHa0SX6EscA09YdJHgp5xfCujhKCocBvvg6oEVQwn7tQFp9fd+KvKFdrxLHNcObSHfJPcqdWeywEoBABKAQQglIiYBJsAJJ5Aalcl2r7VK/2hxokCkDDWlrZMDVx1Mm8dVGWWlTG11yEYWB3V9pRxFUU6rGjNo5lr9QVv0plKdxsBGESUmkAlJKUEjGEoIgjCRjRIwggMrCNBGF1MhhGgggDRhEEoJAEaARhABKAQASwEjBoVJvxSBwTydWlpb0Jdln0JV8Gqt3mw+fB1hx7MuH+0h30U5941WPtxnPBVlgcaGkXP06AjxVZiAAq81TIzaSbHQW16Lz5Nux2Xd3eZrw1rjBHB1jHmfiFqQuIbHqhrmut43K6jsPHluVjz3XCx1g24jgfmVfi8nC8b6Z5+PlNz2t8bs6nWZkq021G/hcARqDbloNFy3eDYR2Ti6NWiBUw9RxaaVTK6Z9+m6RduXLDjeR0v1tMY7Z9Os3LVptqNBzAPAIBEgETobm/VdmU255dMnt/wBndKs3tMKBRqETk0pukTED3HdRbpxWAxWGxOFf32VKbm/egjzDxYjqCu5MaAAAIAsANABYCE4NPos749tJ5PiuSbF9qlelIrDthaM1nDn3hr5rQ4b2v4cmH0qjRxILXfC3zV1t7cjDV6VTLQY2qWOyPYAw54JbOWAe9GoXDdqbPq4eoaddjqbwAcrtYOhHMdQl3BeN9OtY32o0H0ajadOsHOY5rXdzKC4ZQ4kEkRM6cFyzEbNqOuwBwm0EE9Nb6KDRrQbGFZYDaBBAMxM6kdJBRexOkjd/EFryfddTglrhDgJAMEwSL3HwPD0HRdLQebQfUAri9DFuJbUH+aWXIe0OewAg5mvF3ttdp+V12XB4ltSm17TIcJBiOhsdLzZThNWnndyHkaCCtkNGiCNBlBGEAgkY0SNBIMsEoII11sgRhElBIAjhBGgwASwETQnGtSCPj8ayjSfVqGGsaXHnbQDqTAHUrh28u91fF1CXuIYDLaQJyN5GBq7qbq79oG8T8VW7Om+KFMkAT3XuEjtDz4wOUHism9r2uloGkCDJ6m6588t9Rrjj8tduZ7SKtGoyliXGpRJy5nSX05NiHG7mjiDw0XYzTBkHQyCOYNj8F542UHVMTSac3eqMBGXMILgDbwXctu7zUcKwmo8F3Cm0gvcfD7o6lPx5ddjPFx3b2zXUMQ+m77jiPEatInmIVZSbLwDzk+AV7t3bVXHV82TvZcrWMEw1suudXQJJPTgFUU6WV0rnup6bzd9rDD1DTdmbHdvB0I4g9P1XSsOWGnLZyuykAGQ3jltMmDz4dFy5uJAdmcSGjWBJ/llqdjV2EgMd2jfea8NcCQJFx0vzCxz9LxdL2Xiu0pgzJHdd4jn46qWsxu3SY5zg5okgOBAyuGmj2mRYg6q/+zPHuVD4VAHj+4ZXepK7fDnywlc3lx45aSEoKIMQ9vv0yetMh/8A9Tld6ApR2rSAl1RrI1FQ5CPFr4IWrPSa1c69s7KbsPTGTNWacweNWUtHA8w50QPyuK3uE2lSqEtZUa4jg0zoSCRzEgiRyKyXtD3cq1g6rT7w7JrCwXdDXuf3eFy4ehWeV66VjO+3DwFNwtS38smnUOXl+3RHSlp6/Bw4qZdrssabYmNyPadJIh3Lrbysuz7uvmj5kxwGaDbpM+q4Rs3EkSGgOkEhrhIIHvN5ggTpyXWvZ5txtZhYAQQ0Oym8AHKe94o+SvpsUEEFSCggEEYSBSCCAQY0EJQSDMoBBGupkACUiCUkYIwiSggFNCzu/u3fs+FytdFSscjQNckTUcOVrT+ZaNoXN/adsepJxL3jJLaNKm0EkNyl7nudwJcHWCzzuoqe3Nau0pcZ0mPROUccCoL6d0TKVwOq563jTYbB13tltKo6eVN5EcIgaJ2jsLEveGtoVS4mI7Nw9SRA8StlujvmMNhqQrOd2IphpJM5HF78hbxg5XCOg89rs7ezC4ggUq7HEmMpJB8g7XyRjJl8qyys+FdubuU3Bg1HnPXc2C4e6wHVrOfV3GOA1w+/GFotxzqdAEHKHOaPdzkFzmtA0tBjqeS6FvdvYzA0pMGq7/Tpnj+d3Jg+Og5jG+zLZ7q+Lq4upfLmgnjUqTJ9C71V+SS6wiMLd3KshSpaybATBMT3gInznyU3YeNd2wLieRubNFx4WW+3z3ModjUxDXdiWNL3CJpuP9Iu0knha+iwOxtn9o7NmAAgnqIkOMaiQLdVyZ4XD26Mcpn6dQ3ZokuzmR3SCOPev+n8C0iqNg0mvoNcxzgbhxBB7zXFrgQQQbjlOisc1RurQ8c2d139jjHo7yXZ4Zxwjl8t3kfhVW9OzqFbCv8AtP8Ap0wXhwJBa4NLQ4QRJ72hsVY0sU1xygw78LgWv/tdc+IWW9o+PD8FUo0XsfVL6c0w5pcGh2YkibXDVeVmkY+3LMBRxFN+fD1Yg2c18HwEaam3VWm1t6dpZafbVKjWGQHDuNfaHS5kZzBuCSs9TFXD3cx1MkcQcriLxycu0bqsp4vZ7mZQRDgM4Bh76WWQeYJN9YPisMW2f7cLLQSpWEpgkNcYBPvcWnmmq9LK6DYiQR1FoSQ5VOk2rLE4CpQqRxBDmuF2kxmBHNrmg+hHBdl9neBazB9o0CKzzUB45YEN8A7P6lcq2JjBWaKFQwR/pP4gyDkvwkBw5OHIldi3Jwpp4Gk0/nMcs1RzoHQSnPZX0u0AEaAVIBKARJSQBGEQSgEGEII0SAzKEI4SgF0bZiCUgAlAJGSAlgIw1KDUAA1Yr2t4ktwdNvB9W/OWt7oH9x9FuAFyv2ubSJxFOjwpsDo/NUuSf9oYPVRnelYztzosQpUi5wAEkkAAakk6JZKm7Ao5sVSH/uNPkHBctum8m60WyN162OwBp0CzPSqDP2ji2R33MaLayXG5hVWK3LxWEbNakW3jNLS2eEFpI4K92RvG7C0306ZPfeXZmugm2VvwE+aSd5Xl2ZxLp1kzMc5181G5rpfe9svUoVC6X5nGwkkk20Eldf3X2xhMHhWUu0h0ZnnI4y8+9cC4FgPBY/8A6gp1ARWotfPEZWPHUVGwfWVBrVaDrUqtRsQC2o1jw1xk2e0gubA/DqR4oxzuN2Mpuadbobz4WpYVWmeBa/5Oaoe3NlUDh61SlRpFxbJc1gBMfe7sXAkrAMwdBo71eoT+QNA8gAfmndmbwHD1WmnUe5gIlr4AcPwkhoV3zW9aRPHpbbm7yihUdTqe48zPJ2k+enouj0age0ObcESCuNbdq03v7SgA0PvkDg7KeNuA5DgorNpVBo93dPdubeHLilh5OPSsvHy7dq2lRY6k5lRwYHNIzHKC20Z25rAiRfgYXFt7t2hTxDvsb2PpOuGhxlmktLn+9eTIPonKe03k3cSNIknUgkdLgHyCefX5qr5JkiYXFntlvrB5blljXNFRtTK5k8ZafA9eq3G728bMI4mkxwDj32mHAARApgQeB1nXis26oAHEQMxk9TpJ8oUfZTwahubAlw4HQBwPA3E81G++l63O0DEYOpUqvc4AOe4vOg94lxtwCbds5wANrq8zTUJGkD4T9ITZb3gPH6K9o0zNcvZcGCOi7h7J9t1cTgnOqmSyqWh0AT3Q46WmT8VzHHYAODec/RdJ9kbSzCVaZaQGVpDuDs7cxg9BlCrGpynTcwjQQWjMAjRAJSRjCNEEaACCNBAZyEYCWGrP7X34w2HcWS6o8GC2mJAPEFxtPhK1uUntMm/S/DU1iMbTp++4D4n0F1j6ntQb9zDuP9T2j5ArE7Z2hUq1nVaQNPNqxtR5E8SCdJ5LLLy9f5aY4d9un1t+MKw95z/Hsz/yn6O+uCcP9do/qa8H0yrjdTEPHvh3jcj4FIbi28/55rP82S/xxqNve0GrWqubTLmUwSA1jiJH4i5okzr0WKx1cveTcnU8bDr0Vk1weMoJ8ov0mLcEn7EwSINxEiT81O99nrXSlJWk3Toim/tntllu9BIFyRPiWxbSyqn7PBByn10+Gi0m6eCMPZ2oaxzZcxxaWzEl7TIc3TQSD8oz9LwnbN46tTLu65zJdaJgSdCD8wrOjg6cC09S93yEK121sl9Aw8AsMRUDe4SRMTJE626KoLWcm/EekGyncPVPjCUx9wf3v+qfptpgRkAGsSfVQKrQZh+UwSCXZmz1BuFCwVd74zENB42JN+F0bGov30KZHvPb4GR9VVbRaaRDg/NTNp0dP4dD69Cpowo/E4/7gPkmzQaOJ1m5JCcTTmA2mxos0O/+SD8wR8lPdtdjgZo0/FtiPTKFXtc0cG/2qPinUgJsz8zLEdcuhU3GVUumgweKwzabmdiC83bUdnztPCHBxGXWxHEqI9+qqtk0j2necXEcrN0Km4mqQ8AXmSR00+d/JOdD2S5mYwrA7OFOm3m8T5A3EcIIITGHNMi7sp/OCB4Zrj1hWGJokAAyLc5bf7zYtDrG3GUplLdC46iA93LRRXOPaeBP0hWBpg2PD+aKLUZD/j+q1Zk4qvLw3QN1PLi7+dF1j2ekfZOIcXuc4EQRMAW8AFxsPzEnmST1k/Jdd9n+3O2p9m732MAni4AwCeZg/DqnjeyynTWo0IQAWzEYRoIIMYRoglIAIIkEG4X/AOqOLOjWN65JPxWZq0M7i7MWk8MvdnwUehTqu0DRHN2vUAXhPOp1RwafA/qFz21vNCqUSwTIPqD5I8NjRz8iD/yirudlh7Y8DoOafwuPDWwyAOhufE8VJpLdpgDvD4fqqvFVqTqoOQ2deND4qy+3u/hQdiieA/nkjY0UMc1zYFtNNeGg/mqTn8QmnVBNgATxHx/nVKp05Mc7KoVScHgDWeGtBJdyMdTdT9sMp4LKBTaaj5Il7n5QPvHQG/ACLa2V7snYzKDe0cZOWSTYAcYCwm39oOr4h1Q2bZrBya3QfM+ajfKr1qL3Bb1EWdDgdQ73T/VmkHwhKbsjDVzNMspvNxTdWlhPIfh8DI8Fl2OKkMqubxIjqVWi2sa+yG0nFrqYa4WIdPXnwTT2MmMrY/TThyVhgNstqN7LFS5kQ2oL1KZ5tJ1H5TYqlfgnsxVShUdHZE5nxEj7hE/iBB81PYukl7WQdG2sQSFRVtqlv3iTxERB/wCVomUaQ0bm6mT803Vw9I/9sejU5r5Tdo+FosgZjncRJvDR06qWKVL8DPT9k0MLT4t+IUfF4ZgaS2Wngc0tnqDwT2LFjhcIGkuptjnclt+nNH2JzSbk2/YJ3d/Du7Al5BLnGMpOgEajrmVnh6QAJi8qMt7Xj6VoowevQEqaxuVrREdOAm6cqPHAXOvgieU8f0WRH3tI+qhYrV0cov1srSkJb6+Kh18JIIJaOQJOYnhlEQeOsLS9TbOe1dRpQFf7rbT+z4qm++Wcr4/C6zv18lShmVWOxchrNL3Na0GSXZoteO6Cb6KIqu4whCxW0PaL2Y/0pMAjXLBEg5uNrrO4/wBo1d+jgwHgwX9dVtzjLhXVX1ANSB4kD5pQXCsbt99Qd95d4lRGbWe0917m/wBNRw+CXOnweggEa4Rht9sTTiK1SBwcQ75rbbs+1BtRzaVdri42DmNJJPVrZnyTmf2Lh9OgoINMiUFaHAPtFOpZ4aT1AnyKpcZh6gfFEPe09CY6SbEKP2IY6Tmfym4HUgaqzo7ZkQCFzcvt0cfpD7GsB3qbvMIntH32R1IhWeG2lmMnwHh+6lYotcy+kKuk3cZfENAjI6LxBMpeBo9pMl5vwBI9QFMwTKLXEkZ3D8VwOgH1Ks37aa0RGnKEuj7VLKQZPvT1k+KsdjUs9Zg6g9VW4raocb28FYbF2lTpy8d5wEC8ATxPFO9Q57aDenHuI7Jl/wAV48BPx9FjqmDc3/tkjjlcD8FYv2lJJJkk3PMoqO0BJ8foFnLIqy1S0KmabFpGrTqP2TZxMvhXG0MbTiSYPMcehHFU7aBDiXax+/1Vbgkp9+LDQdbdFLxP+cGPeSH5GtJ+9lbanmIFyG2vwACi4Ci1z4d7sEmNdOHXRScTsch7Yech94H3gB10JNkQZddCbhAdKjp8lFrNqsBOUmDHunQ8eoWioYoMENAAEWCVQ2mO9P4voEdJ7ZbC1qlTjlHM/QKeNmiO+9x9AFZ7RwLKwzsOV44j6j6qNh9lMtneXH0H1KP4X9XuDoCnSYxujW8db94/ElPTZZurvOW1S17IE6tdm+BsfgrejtBlRstNuMfKNQs89xrjEg6qv2vjnNDcpgmZsCbRzScZtxopuc2SQJANpPr5rPUMS9+YvJJt4DWwHBGGxdVe4LalT8QPOQPpCRWe97szQ6o78jXOiNLCYUDCVwwZnDMPwnQnr0Vyze6qGZWnI38LYHx1Wu2dxNY3HFl+yfMCRBEEiSLibHoog2qT7oaDyuT9PkkVdrzb6/uq6vUBMixBsUpNehv7a/AxjafZuIbiKbT2L5jtBJcaLuEmTlPM9VnsNSfU5taLSRfrH7oYLGwQ9hgtIPgRceSv95q4IZiaQinX94D7lYXqMPQ+8OjjyRtWU+lY7AUw24kgakyUH7MpOEtcWk9ZHoVX19oCChg67nkMptc9xgANBJPkFW0aO0dmZSe1fJHATBHAqZgcQKL89JxY4SA4ASARBueis27sPNOcQ9lLl9+oPJtvIuRM2DhG+9iazueSnTaPiXI5QtF0t+MUBH2l9pHDgYQTP+GYEf8AcxH91D/8oJdfQ7ZeniwdDHT9imcfVETx52B/dSsXseX5ntIA6ET4lH2LALAKPTTe0DZrahN3QOBV1TY/KWkhwPkVAqU3Wj7vARp4nihXxxAibp/PQ/puuxjHd2SeaYNeep5BIbRc7gYUvCuyaMMzBNibap2lIaGznky5pjW0T+yfp5CQ1rXNI1J4jkZ/lk+NpOnQ+YgeqTiW9oQ73TEENNj4pbOw43Z9MDj/AHH9UmpgKfAkeDv3RNwTgR3xx1GnD1unTsyvEsY6p0a10/BLsdGqmzaZF7+aiVhBygkgfz6fBXVPd7GFsmjUAg2FN568rKKN3sTqaFUcb06g9TCO/k5raFh6gaeZm44gRYhHjZfEFwf93gIU3HboYwM7UNDobOVpDnxwJaDPHgqfC417nAZe83Xh4iETvuFanspVB94fFIcKjeRkzxH0TzcRU5fEJl20+BEeKR7J7Ssfd7p5ynRVqjUT4FNf4kk/4pNokqiQ8U4ufMXVhg8Y6k0tDSZIJAHS0nwJ9U3s3DipXY06OeAfAlWFTFjObRc/NFvwNdINTO4d1oHOdB0HNJosLQ6dSPqpVXEQNE1TqB0p72MeqdoUM7W8BJnz0+qvqAYxoAbE8Y18earsE6aFRou5pZUA6NORw9Kk+Sbr7SAAgzPDiES6LKbScQG6EGORgwf0VNj8ANWd08ibfslVdpE8v+NFHq449PRVtPEeDpub3pvoRw6yrzCY5vZvovP+VWAv/wCOo3/TqD+kkgji1zuioG993d0OvRaTA7n4irTHZ03EEzmdDWm0WLiB6JZfasb8KqhssBzRUmZMxFojQ6X4HlzWip7c7EdlTApiLwLuHMuNz5qfhdxsX2Ra8UZaO4/tW5m390kAy3W3DhyMY+zbFkyHUSQIvUg/FuvVRylPSpxG03O4+f7FQzjQDzPqVY43cPH07miXDi6m5lSBzytOb4Kfgn08PSydmM595zwC4dL+6VcqFEMQ/wDC70QV1/ibOSCpPa+2RjacRlEm0kAzPHorjEbs4fECKlNskWe0ZXDzC5RhtoFpkFbvdfe1kHtCA8NdBOpgTE+S4c8cp3HVjZelPt3carROWkDUYY/qubZuflZRW+zauAHZqZcfuudAb4n7x+AVljN7Hvkk3cLRoOg6BVr9uVDq4+q2xuemV0RV3MxTdG0+VqrTc8rhFR3GxJkOdSaCeNUHro2UirtVxgZjqOKT/iDuZT7HSePZ3UOtamT/AFu9PdUNmwaeHrZa9Scv3Kbw4HjBcNPDXwTFXaj4gONxzvpCp6tVwvPxRN32f8byjvJQpj/KosaeYa3N/c6/xRHfd97nosLTxsp4YpTwg5VsTvk/nqp2J3uz03MJIkC411B0BkrAHEXHinm10XHE5lW/2PtphIDiCRFwII1v3dI/RM70bh06rzWwrgyoffabNfP3ifuu66HjBWLp40t4rU4ff9raDaUZn2JJsAJ00k3AOqz43G/5XymXtnaW72KNTsxQfmHQ5B+YuPdjrxV232avLZxFWjTH+5xHyHoVJrb51HUy1uVtwRlEH3ucqqq7Zc85nOJJOpJJjxK1lrK6IqbgYanJ+1l3ICiY9XPCZq7pttkqtj8zC09NHFFWxpjVF9ttqtNp1SMPu1UpvD2uY8tuADBJ/wBwCr6mzcrz2oc3oZBPWePkrWhtctcHDhzutlgd6cNiafZ4xrYj3nDS3vNdq0+CjLPXelSWubHDsOk+pTLqeUkUwSegJ06clv8AZ+7VF9VznZRRae53hnc03BLR7nWb+KtcZtSjhRkota21sog+JPPWEflh8a5xsxr8z2va5pdSfEtcPuEjUcwFWjCu5etl1bDb6G+Z5IJsDeNLeH6aoYjeug8tzNab/hB4cbaTCX5O/R8XJ3YN/IDqkt2VUc6GiSev6rqtPbGCm9CnJ45G/ooW9uJo90YeAQCXABoF4jvATOvPgqnl3daTcOtqjYWDo4UAuaKtXUuN2t6Nafmb+CvKu+BmOHyWJdt25AbHAkmSTzg6JLsbN0spv2J16ac73PJsZE/VEN7aki6yrsQmzirjzS44nuuhYLfgj3pU7aVChtKkQ0hmIaJY6wkx7jjxaefD4LmzMV1TtLaDmmWugg8EuH0e/tXYmo+m9zHy1zSWua6xBFiCEFtaW/fdHaUKNR8QX1KbXOdFhJIk2geSCvnfpOmDfhXjiPP9k5SqMbcnMeunopdSm48vJJ+zN4s+RT2nsg48I/tgRfYqbrRB9CquphXmoGU7/TmSU+OxtZVcaI10MofbCdA4+AKkYXZzWCdTxJ/llKLwEtQ9qpzqh0YfOExXwdVw4BXBxI8fC6SMROjT5wEeh3VQzZjwbG0AX6CE79gqdPirMVXch6n9EoVHcm+pRyGlPUoVBHd05FEa5GoI8lcZncm+p/RIfJ1YfKCjcHcVYxw5pj7aC+BxPoYt5Kwq0mn7p8wqrFYcNIeLAOF/PROSFbVthsV+ik/aICoBi7nWJN/NSG4knQH0Km41W4t3V7JBxHyVW5zyPdKAFT8PxRxo3Fi/EQmm4xRDRqHgkHBv5+iJiNtTgdt06jcry6m8MyB9MTLBeKjOIbHvDvAcCBavq7ULzJMnmqajs17XZmuIdIMg3kXBUqvhnuMw1p45RAJ/Fl0HgLeCXGS9Hy2m/bUTcZJN9B+/6KudhKg4AqI7EFlnAg6qpincaFmIToqgqgpYk5ZkDjHGOamYQl0yYRqnuH8Zs8OBLTDvn0UPD0ah4R4qwdhLau9U9hrC6e06+kA7MfzHkEj/AAp0k5vgFcOqBNmsEbFipfgag0IPqFHdiHggFpuYV+agIVfi8Q0ESJgz/wApzRdn6GyKzmh0gTwgoJ1m2LWPxQUdrNJSCCVCM4/5jfP5FSsKe+/p+6CCaaMm5VfSMvM3vxQQTOJjU4dEEFFVDJKOUaCRlNPzT1EoIJGOoqDECe08/kggtcGeQYBo5K4otQQTyRDjgkkIIJKFCEIkEqCijYjQSUdIVRttohviggnh7TVXR94+KvcJqPBBBXkUSHFNsN0SChZRKalBBAKBTOIFkSCImqx7boIILQP/2Q=="/>
          <p:cNvSpPr>
            <a:spLocks noChangeAspect="1" noChangeArrowheads="1"/>
          </p:cNvSpPr>
          <p:nvPr/>
        </p:nvSpPr>
        <p:spPr bwMode="auto">
          <a:xfrm>
            <a:off x="342900" y="81200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AutoShape 4" descr="data:image/jpeg;base64,/9j/4AAQSkZJRgABAQAAAQABAAD/2wCEAAkGBhQSERUUEhQVFRUVGB0aGBgXFxgXGhwbFxgWGRgaHh8aHCYeGBolHBgcHy8gIycpLCwsHB4xNTAqNSYrLCkBCQoKDgwOGg8PGiwlHyQtLCwqKiwxLywsKiwvLywsLCwsKiwvLCwsLCw0LCkpKiwsLCwsLCwsLCwsKSw0LCwsLP/AABEIAO4A1AMBIgACEQEDEQH/xAAcAAABBQEBAQAAAAAAAAAAAAAGAAMEBQcCAQj/xABNEAACAQIEAgYGBQgHBwMFAAABAhEAAwQSITEFQQYTIlFhcQcyUoGRoRQVQrHRFiMzYpLB4fBTVHJzk7LSFyQ0Q6LD8WOCwiU1dISj/8QAGgEAAgMBAQAAAAAAAAAAAAAAAwQAAgUBBv/EADcRAAEEAAQCBwgBAgcAAAAAAAEAAgMRBBIhMUFRBRNhcYGR8BQiMqGxwdHhkiNSBhUzQmLS8f/aAAwDAQACEQMRAD8A3GvJpGsC9MHpMuXbz4LDOUs2yVuMpg3GHrLI+wDpHMzNGghdM7K1cJpa/j+n2AsNlu4uwrDcZwSPPLMVP4V0gw+JE4e/bugb5GDEeYGor55s+hbHdWly41m1n1CuzZtp1CqYMVyfR3isEGxIxVu2bKlw1sX82mwH5sDU6amO+nThIa92TVUzFfTFNtd1jUnwoM9FXT08Swx62BiLMC5GgYH1XA5TBBHeDRbmgnz/AHVnvYWOLXbogNp/P4H5fjSNzwPy/GmOtprEY0IJYwPInw5VQmt1AL0Cli9rBBE7Tz+FRr3GbSMVZoI37LfuFcnEAjcGYI+Ig0OcWWb9zz8gAFBJJOwA1mqk8kGd7oxYRF9f2Pb/AOlvwpfX9n2/+lvwrJ8b6Q7XWLawtm5i3ZsisD1dtmH2UJBLn4V1i+mz4Z8uOwVywIBLWrqX8kx66jVd+ZB86YGFnq68OPkg9ZNV0Fq68dskgB99PVbn7qmPdA8zyGpoC4diUui3ctOr23IKsux7QnxBGxB1Bo2doY+77v8AzQBexRYZHPvMneu/Vb4Uuu/Vb4U31h7jS6w9xrqOnReEwZHmK6dwBJ2qJeudkzO1PYg6Dz/caii7W74H5fjXvWeB+X41Q4rHXbrtbsMLaqO1dgPrqCqiYzCNZ8NucG69lHNt8VfziJY3DCmDoYGVZmdREZe4VFEVm74H5fjTWJx9u3bNx2CoupZtAPP7qqMNjbllwl+4ro/6NzoxJnskARsJzbePIUXpQvEYLQkA3lmDoeyTr36gGrNbmICNh42yStY40CdTyCs/9peB/pW/w3/Cl/tMwP8ASN/hv+FYnmpFqd9k716P2DooML+tdp2j8LbrfpJwJIHWkTzKOB7zGlE1q4GAKkEESCNQQedfNmetz9H1wnh1gkk9k766BiAPhQJYTGLWf0hhcHEwPwsmbWjqD9AERUqVKl1jLlttN6+dfRdxy1b4hew2LS0beJZ0ZriqSHkwuY7BjIjvIr6Lisc9JPoxsrcuYtbdxlusWuZCYtk7tCqxCncnKwB3gU5hXM95juKq5aph+FKmHFnM7KqwC7HNA9WSIJjQe6sg6fdJOHuGwr4q4QD2zYs9YJUyBmuXSN/Z+NC11cY9vqlx+IewdMv5252e6beZD5Fh4xUXA4JUdbWHV3vNpltBbl8nxbtW8OvguZu8imosOGGy6+766qhdaKfQMB9ZYnqc/U9T9uA3rrlzZdJ9bajzpGmbF4pCzKDhE1ViCCb1wZhrAaANfAVbdBOjBwlibhY3rkFyzi4V7kzhVLAfeTXnFsFbN5yyKWYBSSokqIIB7xOsUnNMHylwVwNEK2OI3WuJZvyHF+3YxDAkB1W3ee2wg6LchJAjUlathxIDDzbDDq71wBWbMew7owGpOWSQB3QPCpl6yjhg6qwaJkAzl1X4HburxcNbAChFAXYADSTJI8ZM0riP6jC1uhKJCQx4c7UBMcF4gSVRwAyQoPOCwBB7+/3VVekh/VtFsqYnFWrNxgYItt2nEkwJygGeVEOEw6B1yqoMwIGup1j76hdNejy423esMcuYgo8TldfVby3BjkTQ8Gww5RIb13XMbKx7w9ooK0xHF8Fhnt4cIs2YhbdvMLIYGGYgRblQfGJO2tLE4zAYRbl8i2q37ii86qXBdgMvWROXQ84GvjWPcQX6PiHfG2rlm+6AfSIdrbP1ZRnR7R7AZsjlhJgMIExUv8pUu4e3gbKDEh7qPdGFS9rFxXczdggQMsHTUmVgVq+y7EE9vLzQ8yJ+HYS3huL4nC4fSyUtX8gjKlxnVWCgeqCpBjy5RRJ0u6SJYuG0xYF7cygBI2XQlhDHUjT7LeFUXQ7oy+He7fxDB8Tibga5GyLmlUB5xzjTQATE0X8XjrTIGw3FLSPb1l71XiUNmpNLPMNj8DkgXsQNjBDlgAPUnMR9oDTUkDmK7CYe3eeyXv8AYR+1mbe2jglVVhBEyDvOuxJJkcvsr8BXItIHzhVznTNAnu39wq/tA7fP9K2RVnC8Zbwyoqu7C+SYJDi3pqSQ8IsRzI086Nse0IPMfvoekdw+FXvF/wBH5Efvpd7sxtEApBfCbt50YqRbCu2ftyS09qZVzsBGuknwAlW7oUjIqgBpZetBRmUGG1GfPO5K6iQZ0NROJYa4pdsMIa7+kOYLsN1keudpmB3VTNxG8F0a6BlcBSxLAC6gAnmwEiaA6TKapPwYIzNzBw7lZ8V4a1q2WUoc0Dshh284KwZLCSY7IGgiNdHvSO04Ff79f8hrjh2Guuw+kBstszbzMrnU6ZiNSyjSeYMV10/tM3DxAJ/Pg6AnTKROnjRonWQUTCRBmMYw0RY7QVk7Ygz6hgc9fHwpv6S3sGfI+6p/0RvYb4GkcG3sN8DWp1hXtXdGNOtt/i3/AKqLaukmCpHjrFbz6PB/9OseR/zNWIDCN7LfA1uPo/tleH2AQQYOhBB9Zo3pXEOJAWL03h2w4doFXm3AA4baAIhpUqVJryS8mhe56TeGgkHGWgQSD6240PKig18g8R/TXP7x/wDMaeweGbOSHHZUc7Kt6x3G+j15i11sG7HclNT5wutTeF9NOC4YRh72GtA75Fyz5wsn3183mpOBwmcksYRdWP7h4mn5MDGxlucaUizSODWjUr6k4T0zweJcJYvpcYyQBP2d9xyqfjMOj6MCSO7ce/asI9D+Mz8XSBlVbNwKvcIHz8aL/Sz0ve2fodhipcZrrCZyn1UB5SNT4QOdZvsrusEfPXuVsQ+OOy02Bx5ns7OSuuJ9K+H2X6vrGdxuEKkDlqxIQHwmaf4dx3B3hvcQTEsVy/tIWQe8isOwdvWiLAPl1UkMOY0NareimObodVhS9KOjdtotzwuERDopBOxbX4RpXGJ4eGcmTJ1gAafE+FCXQrpHnHUsd/VHssO1A7lYSwHIqwGkAGueC3n+FYc0TonFjlrxvZOwOGyijhWhEtB3ELHvEwa8HCoEAkA8gFA+ANS+uprE45UUszBVG5J/nyoVK/VtTCcNAYSxGukgaxryNSsdhUeAwJPLLvHv0jzqIOMWmCgOssQFGxmRyOoPuqa7Qx933fz8a6rNaG7KJ9SJ+v8AFa8PBE/X+K/hXg4i1yepAiYztOUkGDlA1eDpMgb61R4/pKwZ7aXrZy/pb2XJbsDmSxchrnIJ7ztBh0Ro43POnDc8lf4bA2lae0YMAkgie7Tn51PvMIgiZ5bzVVwy8psDIrBIOXPIZhHrme1JOva15kDarC60N7h95qKh7FGbg9s/ZYeRH414eC2+5/itecQ4ullczT3ADUk9wrzh/EzdTM1treugbeO//wAxVspq0PrG5st6r0cKtDcNHiRHvipt7DIUysBl7o+EeNNC9yNeluzb8p/6aqr7aqB+T9n+jb4W/wB+tIdHrQ2tt3/8un8LxQXJKAkKxU+akg1zxEvctlbT9W+kMRMQQdoq1lGM8o0Lj5pocAsje2Y8kP3a/CriyAFGWI5RQyOG4oxmxOmUA5SV1EdqckyYOmm++mt9wwEJDHMwgE95yrmPvMn31wklUc9zviJKl0qVKuKi8NfKWB4DcxeMazaAzG45LHRVUMxZ2PJQK+rTXz7j+OW+H58LhVsYi7eY/SbrjPbOdjlsrqOws6nma0uj3OBcGjUobwmLnoexGa4q3bTG06K8yoCOobrZOmQCZ59k0xx3oHetYE4hXQ2bbDsgMHdWOVbxB2UnYHlrWtYXjmEa0gv38AXe2LV4BhlZ1Eqo7X6MdrfTuNAfAOnH0u/icLjRhba4m09s3UXIC6CLcsWIKgTHuo7ZJpDmcPh19etFZrsgLWndU/oT/wDuqf3Vz7hRPxC4bfHrzOwRZBJaINvqlga95HKhz0MW8vFwsgkW7o01GmUUcekno41y79IsibiCHTm6ROnew1jvFVxbWSTOjk2c2vNKytf1ds3BtVPDuOMyXjcvKjPcRUJW32Azdpoy6gLA1/jVpf4hYHVBL9lOrdZGa2ez6pIJIABWSQATJHdWe3MWrA668xsQRyIOoNVV9pMfKlcR/h2Bz88bso5ANrYDx/OqzYcbIRleNfFH3AOOPf4qMrAr1kLtGRTc2jfsFu/1qOukmFvzde1i3t5QzBBatOJCSB2lncd9Cno26KtYPXXRFx4CqRqqyCSe5j3cgPOjriTfnGB7/wBwoU4jaRHHs0AeS1cM1wbbtybQDwLjWMe9bTF442VfD2rqzasL1jXATcVGK5QE0BGrGZ0FSOOY7EfSLNnDY43RczG4vVWLhthUYrcLBQFXMAIbU8qKLttGXIyqy+yQCO7Y+Fc4awltcttFRe5QFHwFLplU3Q7hl5rWHxFzEktdRHZBZtKvbKuQDlkCY25iaMeLknrFUwxUgHbUqY8tedQMKdVVRAkAADuPLurjphxF7AZ7aB27EKTlBlgDry0n4VZos0FFScVxxuWVt2XVCihblkkK4gRBBvWyVjmCQd9RQ3wvCs7IcwdlhrYAW4EzZwrJaQCzaJZGXrLhYg7masLnSHF3bRf6Lbz23UgaNmQ5g0Fx2SGHLWNec03Y6W4lFAt4K0iAwAHgRodo01fnE685pjqHl1jx1F+e9eKZZiQyLJVm9Lsjyur7wjrC2wiQMxJ1Yu2ZiSNSTzPLTTu0rrpNjLqFVsrLOAJiQup1Pd50LcB6UXsReNu5YW2MrEMGZpIKqBqI1JPjoKMOMtDD+z+80EtMTtQlJLkB18UOcRx13DNZbObk5g87EmCI9nY7Cp2PvXLmU2y4UrMrlGuvrTr3RHjXGPw63VKN5g9xGxFe4ROrRVBJjn86s5zXNHNBYx7JD/bXzSwt2/n7ebJpEFCZ8TzTSdIMmiHEHsW/L/4iqUXqtuIStq3ptE+HZigo5WcdIsFew+JuvYusktmIDESG18j3VY8B4rjHXN1i3QN84Cx5MvPwINe9JuFPi71sKciqCHbvEiAB9o7+GtXmGspatraQQqiAPvJPMneqBhDrvRbE2Mjdh2toF/dt3lWVvEyASIJG1WPDmlW/tfuWqDr6vOD/AKOe8n9w/dV1kKdSpUqiiaxF9UUs5Cqokk6AAczQo9jg+pZcFqdSVt7k+XfV30p/4O//AHbfdXz1ir63srujaKrAByFnr+r2iD3zTuFhzgmyO5KzSuY4ABbV9E4N7GC/Zt/hS+icG9jBfs2/wrIrHEy+dLqBJWVGbUhswynuaFJ8qqMFxjqEIS2WU9oAtOXsWyeW2p1pz2b/AJnzQBiJDfuhb/wscMt3VOHGFW6eypthQxnkI76usZhbbxn35d9Yl0L4v1mPw65Y/OEnWSMlwKBtzBmttzgEk7z/AOBSGJjyOGpPemYHueDmFKm4h0GwV8zdtBm9rZviBNecP6C4KwQbVoKR9rdviRNXP09faFL6evtCl+sdVXoj9ULuksJgraHs6t4nWvcbhbbxnGvKJn5V494HbcHSqbpfwq5et/mXuLctsHC27rWesAUg2yykFZmQTIDASCJFVXVY/Utv9f5/hS+pbf6/8+6qfor0gZotXHa5oTbuOoRzkMXLV1QIW/bO+2YEMNmohN6oouMNg7ds6AzyJn5cqfxOEW4IYT3cjTFy9KtrsJ8oE+6pgNRRQPqK3+t8f4V4OCWjsW/aqr6c9K/odkLaGfE3zksWxqS50nyE0KcFuYjg2Itpjbpu4fGGWun/AJeIbVgT7Ld/hPfR2QFzc3HgOfNdpaLh+FohkAk+JmnsVh1dYcafCnRTF49rXYCQPHXX5UBcUP6ltd5/aFL6ltd5/aFTetrw3qiiYw/C7StI1PiZqZdthhBEg1VYzjlhCFuXUVjtrJnTu2OoqecUFt52MALmJ90muZgrljhVjfbtUY8Ct97fH+FefUNvvb4j8Kz7jPTq9dY9UxtJyCxmI7yd/cKqvyixH9Yu/tn8ayn9KxtNAErdj6Bnc23OA7Fq68Ctg/aPmf4VYIoAgbCsr4K2NxLhUu3ss9p87QBzM9/hWpWLeVQJJgRJ3Mcz405hsR14zZSAs3G4P2VwaXAns4JylSpU0kVVdKf+Dv8A9233V8/noxqsXDIAGgJmHLHTuy8u8TW/9Kv+DxH9233VmPRziVqy7tdMdns6ZpKnVfCQYnatHCOyscUhicxkAbyQjhejNxyMl5C1tZSQoGVc0zmbtH84du6urPRYm27LcBULkJ0BGZbagwTJHY5d4rR7fSvCllZjAbLmtm0rFYDSCwXtiQn7Irm30gwYJXOChiM1s6EKigmBM5VO3fFHM5/tQ+qfz+SEehPCDbx9hi4YB4UZYMO4cyZ11o29IHF7iXbNtTCPcGfWAQCvZJ5Azr5HxFD3ALobH2mXY35HLQsSPlR7xjDq905gCVMqeYlYkdxgnWkekml9BprRaPRMwikL5RdcPBCuPs2BcYdXhz1iNA6/LGRZCpCKFds2jmdvcWM9gth7ZXDo5WXR7gMgaFXe2n5u5pnDancc6KmtqfsqDqJEiARqPHv1nXWvHsg+AMiAYHaAHyiR4k71jx4d7W051nnQHyC3h0k0CqP8j6/83Qv0J467Yu5bDZ7R1EKVVe0o0U6qNefdPM0VdPsULeGuses7OVg1sgMjBlyvJIEKdTOkA0sFhlVwQBm0WecBiQCecSakdJrLvmRLrWWIEOgUsNpjOCNdpjSmYmFjaJtIY7EMxEudja0HrggW30vZW+knCtnyYcXrZBtnr7rMi3FkRHVaZuYKAxlNW9j0iErLYdgZRYVwTne0HKwQDoWRZ2OcGurXA7yiPrDFGOZXDk/E2iTXf1G/PGYkn/8AXH/Yo+iQUHB4G3j8RiHxNvEWioQPh2ujqmgXFVmFuM57LaEkZcp2atMvXQiFjoFBJ8gJNC2FQouUuzn2my5j55VUfKiTiOE62zctzGdGWe7MpE/OucVZZl0B4wuO4rexOJBW51Y+ho23U5mDMve2mp8TR100w+HfA3xioFrISSdwQOyR+tMR41nOD4Z1uHtYJz9F4pgJ+jsdBcUGRlOzqw0j+NeYfjx4sRe4gyYfBYIr1qE/pb8HTxH6onu5zWnJDmfnGgHoVzv6q1In9EnSa5fwxsYgML2HCjtAhmtuJtsZ5xp8KJ+NY4WgWPID5sQPvob6B4Z7+KxXEGRrdvEBEsKwhjbt6ByOUwI8KmdNcP1pS3qZUsQDoYkCRzEsD7qRxZAeS0eHbyRImNfIA46cVzx3i56nsAkuwB7QAXKQzZjrl0EaSdajYPEYm8XJUWkuAgmI3EBgJLMY0kkCPGucJwhLZEEkRrru0r2oGg2Og76szfpQNc42U06aONuSMA9p/C94fwm1aMhZaIzEDTnCgCFE93xq+GXqgXjLl1mIiNZnlVCL9DPpx4hdt8HUWiQLj20uET6hUmCRsCQB47c6IABoEk97nnM42VCv+k1MXjkwPC7FpizQ2IuICgVdXZVA7QABgk6mKneljpR9V4O0LORsTdaFdrdsnKurtlgDmBtzrPvQ5xjAcPW7i8XfUXWGS3bUFnCjVjAEAsYA15cqq+kvEsV0i4h/u1liijLbU7Ik6u52UkmT7hrFcyjkuZ3c1t3or6ZniWC6x0VLltzbcKIUkAMCBykEaUZ0PdBOiKcNwaYdTmYdq48RmdvWPlyHgKIasqpUqVKooonFMB11m5aJy51KyBMTQW/onWZ+k3N5jKscvHwo/rxqIyV8Y90oT4mPNuCAD6Jk/rV3efVX4b7Uh6JF/rV0+aqf31ace4wWcC22iHl7QPzH8aIOHcRW6sqQSNDE7+/WKXi6WMsjow7Ud2vciv6OaxgeW79+iGOFejdbF5LovuxVw0FRGnLQ6CiHiHDVczmyt8Z91WNRg3abvn5DlR3yOkNuKoyNrBTQqz6j/XH7NL6j/XH7NW3WHx+FcNfqiuomB4WqtJbMRy29/jUrHYRHHa0jY/zvXlx5HiDpXWftEneYHgNKiir/AKnt+2fhS+p7f9IfhVn19Lr6iih4ThdsGQcxHlp7qsGcDfSo165pPMag1C6ScQNixdurGa3bLLIkA66xInlzqLrQXEALjpJ0aw+Ot5by6rqlxdHQ96tyPyoT6KeiCxhrhfEXDiYfNbUghB3My65n89KHj6VsV/SD/AX/AF0h6U8Wdr1of2rMD4gmKba+ZjC0EgHsP40Wj/l03YtkF0bTUTieAVwDIVhoD58qDOhXSzFYjEPZxQTL1edSqx9oAEEGCNfdFGeIxYRDcaSEtZ9N9iTHjpShoDewk5IXxvyHdVn1Q3tD4N+FL6ob2h8G/CqRfS5YO1i/8F/GrHCekjCthbuJuFrNuyYOeJJIkKoB1Y7AUJsrHGmlMT9HYmBmeRhA5qdY4R2hnYR3AET4airfGYW3ctsl1Va2whlYAqR3EHSqHol0vXiNlrqWL1u1srXcoz9+UAkkD2tp22NXVy5ohPdJ8wBr99FSKFB6J+Ezm+hjef8Amx8J2on4bgbOHQJYtC0g+ylsqPkKpr3TqyCQodo7gAPmdqg3/SCdktCfFifkBt76UdjYG/7lXMLpGX0gc5HmpH7qcBoZ6O9J3xDMtxVBAkZZjeDufEUQ4X1fefvo8UrZW5m7LoIOoT1KlSoi6vJqm4/xnqgFSC51M7AePntVzFDHSbhZU9aux9bwOwPlypDHvkZCTHv9AmcK1jpAHqox1gKQVBCuMwB3E7j4j4VPwuP+jFABOYBrhjcHYDyHxpnE4pLwU3GKsq5TCSDE676eVcYq8b7oiCYAVdIJ7yf50rzoIjeXxHU1l++nD0FrkFzQ140F39u9Gtm4GAIMgiRQv0n4J9ILRfvWiNOw5C+9Zg+elEfDsGLVtUGsfv3qh4xhke42dQeWoB3A7xXrW25ozDXivPSNabA1CADZwdtzba9cZ1JBYXGMkd0QB3b6Ge6ascLcWR1eLxU6xBZxGsaNIM6eVEdrB219VVHgEQDu9mnlaBAJA8IH3ClDgzdh58z+UOIPj2y/xH1KgcNxuLFxF7V60T23uILTLqOYPb8svvp3pL0yGGuXkCEm1bNxmzW1AlXKZVdgbn6Mzl20qdYbtDUnUd3h4V7xXCW3usXto5EgFlViAQJAkbGnoWhmj7KMSSb9eSFsN0yvKWzMzHrHtqGNqD1a23zEgA25DRGo+E1b4jppkJBtklM4bK4IDWxdIAJUAqwtGDoddRvEs4W1JPVJJ3OVddI101008qQwlrT82mggdldAZkbbGT8TR80fBq65xcbP2H0TH5UHrxZdIYkoYbMoICtObKN1YAAiS2g76sOmt5Vwt/OMy9SZWYka6TypsqpM5RJMzAmREHbeQPgKa9IJ/wB1vj/0W/8AlVPdcQBorRfG3vWX4PD27iNcTBSinKWa+EEnYSxEnwE7invo9xSRZwdrMsyA4vOhCloYTKtCnQ9xG+lO9H+Nsym2OqWyrIEV7ltchWWL9pSXmJYjnAHIVKu4piXZGw1u5cXIf94twi5sw6vIqgduH7RLaLrvRDg47p1nvc4jyLl6J0sgdVBP+jvG3XxrNdPrWCV2Ayl12A5aGtF4y3+7Xf8A8Y/5WrOOhXEzexrNlAy2Mhy6KSHBzRspYkmBpvWnPbzdmAc1iIMQZ05gj4iqTRhvutFCtgsrFvqcOd2IK6EdM8Jh8Elq9chxmkZGO7EjYd1ZnxPhdxlGM6o4jCYe+TeshmGh1zEDkRoW5c9K3AdFkn/h8NH9m2Dy/wDSOwB5/a8BUzD8J6pGS2lpA8hguRRqMs6JDEDWCsGSNhqmyN4IzEaJjE43DvZIImuBeQTZFb3pSb6O9I8PjMIt3CEdWBlygBShEdhlHqkd20RGkVJ4k8Wgf1D/AJRUDA8BTCq5S3aQFApNtba5irSGIRFMkGI2GXTc1M4l+jtztEf9Io5FhYqyi5cYMY0GgJjaP/NOgZTAIAAkk6zPMn3fOipuj1r7JZfeD99Q7vRUcnBHcRHjyrzjsDM3grF1jLWm3DX9pvo1i8uITeGlZiNxp84rSOHtKe8/fWdYbglxHUyCAQZzdx9xrQuFH82PM/fWn0e17GFrxWqEwVYUylSpVooiVcXLQYQRIO4ruvJqFRQRwKx/RrTuH4XbtmUQKe8VJmvaC2CJpsNHkEQyPIok+aUVAx/ChcMg5W++pzHb+eRpE0ZDVN+Tx9v5fxrz8nj7fy/jUu9xq2rZZk+GvzpYbjVtzEkHx0pT23D5smcX3ovUvq6K5wfBgjZicxG3KusfwkXDIOU8+YNTqj9bIkmBy225Ez91NoSrfyfb2x8D+NL8n29sfA/jVjmY7BveVHyifjSzketmXxkEfEDT31FFFwnBMrAs2aNgBFSsdw9bo10I2NOI5BgmQfiD/Ip4mooqH8lF/U/w1pfkmv6n+GtM4zp7hrVx7b9bNtsphCRPgRuKd/LSx+v+z/GljjIWmi4BFEch4FP4Xo4inWI7lULPnFTsfg0dRm0jY1BwHSqxeICM0md1I23qs6adOLfDmtG6jv1gOXLl0yxO55yPhR4nCb/TN9yG4FvxKy+ol9s/s0vqJfbP7NBtz03WFjNh8QMwzLOUSCSARrqND8K7xfpmtW4FzC4lCRIzBRI7xJ1FM+zyclTMEY2eC2wwlp8Iias7+HV1ykaVnt70toFBuYPFKjEAMyhRLbak7860Ow8qCeYH3UNzHM3C7YVYejy+23wFL8nh7Z+Aq2monEOJLZALzr3Ce74biqLqip0fUHVmI7tBVpbQAADYUzgsYt22txZysJE6GpFRRKlSpVFFyayTpn0xx1zGPZwbNbt2Wy5hlGZh6xJbcA6ZR3a1rZrA+l/Bcfhr7B+scXHJW6gJzyxgHKOy36v307gWtc85q7LS2JJDdL8Fr/AOOMcILmKKrctqTdymR2ftDzHLv0p9OlVgpafMct0sFJBHqTmn2QI3NCXRroZiF4YlliLb3rnWXc8llXSFjmdASCRzFTLfQzEAIC1lhbN4ic0E3RAkAaDwB0mlpQA8huyMyy0WifhfHLeJBNrMQpiSpUGQSCJ3FecbxBFuE9ZzAj51D6LcCfDWyrsCWeQqliqCCIBbWrTiCPkPVxm5fw8aRxbS6F4be3DfwR4yA8EqnHDe1ajUJo/hGutc/Vmt0HTMYt+P2tPury8hsWWDGbl3fwHP3+Neohv2lKmLlvSJ37jXl8kV5Mnv1my34V3171c1o26s16bX8/K9FacFxBa3DespymfCvcF2vJQI84Bn4EfE09gVYIM8Zuf899ROE3x2gfA+6AD8I+Yr1GFBbC0OJ247+KzZCC80hjpN0kzXHtm6tpFJWC2UuRIJbUErIICgiQDMyKmdD+MieoLhgdbZBzRAOe3uYAiQNdJGygVF6W8EtY+5bJvqqWxqpViZlhO40Mx7vhO6NcLwuFcJYWWI9fRdWiQFEQTGpOp0EmNM1jiMT1nW2DpViu4AJ9wZ1GUNObu28VfJ2bmXluPIhtPdB90UJekjpW+EQG25XtAMQquYKMRAbT1oBPjRR12bED9UR74Yn93wNZf6W8RmvXLRmB1bQBm2AO3OtsmqSsERkLgOAJQNxLplec5luXQTJfPk1JjUBRpz+VQH4ncuW2/OPmVh9o7Hy5eFTAsMcltcp2/NBTHPUkxoSJ30FTOF4dS7ddcZEKnKUyg7rAOVSYidY5b0zE2FmpDR5X+UP2fEyfC1x8CijoFjSuGt3DOgYSZ3kjep3pustcfBInrPmVfNigHzoXXHJYtm1Y1t7ycxadSRJjSSeVHfpJ4RdvXcI1u01wWlYkI6IQSOwQW7mE+6lcC1scziDoST5pzG4aSGGMyCib+yCenvCiLGHu9X1YtM2G+z2kTtWX0J3GeT31G4ZaDXxccB+o4ct5FbtAtbsrkkHQgMc0HTSpPDeiuLTC4ixcwrv1xRkIu2gEe3mhoJJJMkHbSn04DjbeIs3bOEaLdpbTpcuWmFxVTIwMHZlOo5VsZwG5bHmslDVj6TetXbrXc9sXbbXc9yWzklUaDqTqwkePdX0vhz2F/sj7hWGt0Xvrau27GDur19y2xz3rLLbFpiwVSDL77mNBzrc8KOwv8AZH3ClcU4OqldoVJwziN3EW7t1XCBXdUXKDohiWnUk7wIiq7i/SGzcudU6gCOw9xmthnkqVVgCFI7zvNEVvgltS+XMFuEl0nskn1jB2nnEA0xi+jVq4roZCPGZBAGnMadk6akRWaQ+tFoMfBntw04VpX59aqv6JcVHVWrTBszdYVaBByXCDsd9QZjXWiZarsF0ftWihQEdWGCyxMZzLefvqyAq7AQKKBMWOfbNkqVKlV0FKvK5d4BPcKaRTuZJ9/y8KiikUqZ9x+deHyPzqKJ1tx5/uNe1HtyDGsHv5EefnTLYxAxzuoIOxcCI8J5761xdAvZO4nh9u5q6gnvpYbh9u36igVAGNufSggW2bBtZs/WdvPm0AWdVjn865scQfr7y3BbWygTq3FyWJI7eYT2YO38ap7NHm6zKL3vS1OsdWWz3K6ocxGGuW30B02IE/z5Vb2sQpMowYTBAbNvp36GnSZJmQBpAMT40Rc2VYnEm+1Yk94Bj4EaVziOJ3G0S0V8cpJ92kA+NWuUeP7TfjSyjx/aP41zKOSlqr4PhGzZiCAJ3mST5/fQ90q9G9zGYlry31QMFGUoSeysbhhRmxy6gmOYJnT386eu3goliAPExXHgEe8mMNiZMO/PEaO3NZf/ALGrv9ZT/Db/AFUv9jNz+sp/ht/qrQrvSPDrvdWRyGp+U1GbpdYiRnZRzCwPLtRJ8KTc/DN3cPNbDek+knbX/EfhArehq7/WU/w2/wBVaPieHi4oB0KiARTvD8et62HQ6Hv0Om4PjXt0y0co+Mk/LSmow0C27FZmLxk+JIEx1HYAq38nj7fy/jXn5PH2/lUmxnZQwS3BE+s3P/212LbnZbf7Tf6avaVyKPY4CAZZsw7oirYVXWbhLspAVlCkFSSO1m3BA9n51Ke4SF5Zt/hUVSKNKRSrFL3p4ysw+gWzBInrjyMf0Vcn09GJ+r7cd/WmNN/+VTnsc3L5hdyFbbSrIujvpm+lYqzh/oSJ1zhMwukkTz/RifiK1fDPI11gxPzHyNAkifEacFwgjdPUqVKhrig8Z/4e9/dv/kasAscBe7aW5busgKLKszscxBkgjlpMctq+gOMLOHvACSbbwBz7JrBOH4UolsPhMcWUCSvWKJBJkCNOXwpafUhbnRTsrX0eXL7rk9Eb8wt8s2VjA6z7JXT3hgffUf6hudUt04g5HyR60wxVSYnkzAfzFTGtvlMYXHBwCEIN2ATBkgg/aEmD91Uv1RjIA6nEwNAOruQACCOXeAaVIHJbjHk7vHyR56KcC9viAzXM+axd5toyXbaMO1vBG9E/S3hVlsRhS1q2S+IIclQSyhH0b2hoNDQn6IeH30x5N63dVeocAujgSXtmJYbkyaPsYwa62ZFPVuShJBg66/qncU3EzMylgY2fqsVmvhWnaDyQzxorY4guIXsphbFvMqjTqndrb6D2QQYHdVQ1piuOd9WxFuzdg7AXL75VPcAoE++jG6AwLNYVmdcjg5Scu4VjzXXbzrm7bV1fNh0JYBCOycyJOSZ5bkL41pvfcZZ2VwWHD7kzZDwNpvgCLa4gUyWrZuWlIWx6kJchi4gQ3aEGIInmKc6fdJMRhDbNhbZDuUOcT2iFyAajfta+VSeAYRLdwBLFu1myyUCiYOxgDb/xUH0hYC5eFtbSlimIViBGihTJ1O1LwNDHAOr7I2Mm633mXsO/7qoxvpGxFoYhSlsul8WlMHKP0mbNrqewI25nlU7E9PryPfBsrlwtsC72t7zQoG+iZsw0k6b6iB/jHA8S5xiJYzC/is6sSBChrpDjXY5oM8jUvE9F8TmxdsFHXE2kbrM327UNk8CWJEkbQdK0MsOl16r9rNzS9qv+ivS29fuvYxNtFuBEuKU2yvkIBEnWHU/GrrpipZbKLqWuCB5A0KdEOF3/AKS2IvoLX5u3ZVJknILa5tDoIQe81oXELSMsOpbQ7aHXQwQQRvWV0hE17SxtagbeitDByFjg53BCXFsPZRnuoOuJY5texbPMkDVpPuqFxPClnIGdyiiW7CoMwDafZQQQInlV6OCYcOMi3kb9UzHeDMgj414eBdkhLrgGJR0VgY2EGNRy7q83JhnvvQa8iPvX6W9HiWsrU6c7+1/LfiuuhF6Ee2Spg5hBnfT91XWKuQ/uH3tVbwXo6bN0vnUysZVXLuQZOpqTxV4uDyH3mtnAteyENeKIWVjHMfMXMNgp/DNGGUyB+b3PLTeqjojxFbpuZTsYiZJEmG94p/FYe62GTqu0Gt5WTTYjcTueUHcGo9jD3esXqrT2oti2zOLY2M5gASWPwFUlcetaaOnZvfyVmAZHDTXt2VhcuRiLn9m3/wB2pdx4Fv3fcKq8a8X3/sW/+7U3FvCWj5fcKfCVduvmHhfCxfxTK7FUBd3YclQkmp9rpDbuv1FxFXCHsoABmt8hczc21lp3rno9xCxbuYlcQWUXgyZhrlDMZ8e7lTycH4fnIOLOUBTmj1jLZhEaaAfGncTI0yuEzX0AMhAJAPEiuPBaMYOUZSO1e9FMCbHGcPaJnJiAJ2kDY+8V9KYAyG8/3LXztw/idu/xvDXLObL1lsEsIkrInygDevoThDSh/tfuFVnc97I3SCnZRd72k5wA81sp9KlSpVAXLpIjvofv8KuKdBmHIiiFmgT3UwjE6kx4CNP41FFQfV932D/PvpfV132D8qIp8T8vwrkt4n5fhUUUPhXDmSWbeIA/nyqp410YLszJPbYMcpAaQCI8RBPxojt3DMHXuPluD4151hJ3gDTbUxXQ4jULhAO6E7HR24puEBu2APKFjv8Awpq30UcAA5yBbyRoNM2afaBnnNGebxPy/CvC3ifl+FX6x3NcyN5Kg4D0ba3cNx2Y6AQY3UDXTbvPfp3VL4pw985ZBmB+INWQuEEayDp5E7bbivesJJgwBpMST3xVC4uNldAA2Q99Du+w3wpfQ7vsN8KIYPtn4L+FKD7Z+C/hXF1U+B4a5YFhlAM6+FXV/DhxB7o+NcC4QRJkExMQfDzFP1wgEUVAaUH6nWZlvj4k+7eu7vC1Mco7v53rjiHEwkqpBuEaDu7ie4UzwvjOc9W/ZuATt2W7yp/dymk8+HD+r0tG/qEZlKw/DlRswJJ138d6Z4pw8vDLuOXeKsaZu3DMDTmT+HjpTbWBooIRcTuqywuJRQoVIUQJ8P8A3U51mJ9lP5/99T83ifl+FIt4n5fhVlLKpm4ZduXCzgLIAMRsuaNJOvaNWmLwOZAoMFYg+VdM53BnwMa/ga7e/oCNc233zUUJtZ2/odwpJP0eZP8ATXP9dc/7HML/AFf/APvc/wBdHuMxy2lz3bqIo3LQo+ZqnXp7gyY+lJ5lWA+JEfOrnFPboX/NGjgmlFsa4jsBKouH+ijD2bqXLdnK6HMrdbcMEbGCxB+FHuDw2RAv8zTVnE51DI6up2Igg+8GpNm5mE1xz3P1cbQTfFd0qVKqribuDQ+VZWnplb+qjeP057yP6LwrVHOh8q+fV6K40b4d9+WT2j+t3URo0Jq9kbDtjc+pTQo+aMMN6XrtzLkwDNnYqsXxqyrmYfotwpmn09JeKYW2HDXIvEBD1w1zAsu9vsyoJExIkihbgnDcXYQB8Dddrdx7lsi5bQZrlrqiHGuZRodCKn4M4u3cF0cPu9Yxs9cest5SMOhRcgI7BMgnNm2gaGnCyPgB5/tZ+Z17ny/SN+iHS+5i772ruGNg27YcTcFzMrmAQQoBGm4JpvpP0puWr1vDYcDrbp9ZtQoLMBpzO58vOoPo/sXvpbvdw72QMMlpS5tkvkcmYthUXQgQqgaDc0/0m4Xbv3Q63VtXrTHK0g7MSAROsH76QxIOzFp9HuiEgM+2u+18LHJNv0gfDPeF5MRe6mybzXTeQKU7YGW2pESyEQRI0k0vyhGIxT4e092zdR7qBhdS4JsmGL2ixKIeRgTNdpYW+H69EJuWupdrd2VZJZoAkFTLk7Hca1ziMGRczWB2g9x1N28TbR72brHW2Ce0c7d3rN30PStlYGTrPiHmK8tvCvBTOiXSl8Q7Wb6gXrTCSvqsA0T4GfvFW2K6QWbTMty5lIaDIaAWzsNYjVVY77A91U3RXg1vDvOfrLtxhnckCdZgDkJ/nlUbjnCkfEtcYXQ2dYZEVoKLcQCdYEXmmREjwrjLDfeVsUInzHqBp6uuxX46U4eQOtiY9ZXUa5oksoAnI0Sdcp7qdTj9ormD6So1VgSXEpAIBaRqIBnlQQ/AbDQGTElQsBRaChV/PNlXSUWLzjKNIgeFWtwKwRX693tOpt3OqjKVEA6DKdN579hXS7TRDZh3FwDwaRDhOOWrwHVvmnaQyyFYBiAwBIBMSOdXN4nK0bwY840oH4Qim7aZ/pFx0zBHvJly9YVZhIAB2gHlqBRxcfKpPcCfgK40kjVcnjbG+m34+h9AsOxnSXFAZHZkb7Rgq58STr+6ijhXFrj2gt6CcqslxDv3aj1XBGvlQ30hx5xt7r4CZkUEFp9WdfnVemPeyCqsGU6wJivHzxNcSIzre+xWsBmaNNVtXRniLXrJZo7Lsg8lMCfGveM8TFkgKjXLrKzLbQgEi3qxk6faA75IqN0JwLWsIoZlYsS8rt24aPMTXHSXhod1uAjOLdy2VLm3mS7EwwVsrAoNY79q9hhQcjc51pYM9gnIusN0ktw/XzYe0FZ0ZlcqHOVTKTz07xp3zTjdIsLMddrBOzbDc+rsIOu2h7jVPhOBqVYs4tu1pLIy3C56tGzdpygzMRA22G/MIcCIAH0t8ukDNoIMiIt8vnOo3lstjvdDYXVqijBulxFuW3zKwlSOY+FN4++LSBieygJJ8FX+FUa8MYMrDFuCABo+kGM0Lk020E6Rykip/SmybmGZV3dGA96mKC8ADQo8YDngO2tCiqXtDiWLt9cCw6qydVt2iYzRsX2MkfwvuIdL8GthWgXBcBC28onTQhgRCwY/dNP9EOJ27uAsklQFQW3DQIZAFZTPl8KHOJdGlbEFbBS0kklyRCgrbMLruSTt8RzTOZrbZranSMs4lIbsDQHLu9dq9tBsELGKtLkw+IKi/ZHq22cwrrPq6wCP5B9hGlfeaDumKpbwFrCWzna41u3b5k5XVmbTujfxot4YfzY8z99FjFEjuTMxc+COST4tRfMCtfqL7FLpUqVGSa5uJII7xQviLLIYIPnFFVKoohDMe4/ClmPcfhRfSqKKn4LhmkswgRA8Zj8Kr+KcNyuxKAhjMx4k/eaKKVRRBosjbLznbyrzqh7PjtRnSqKIb4Tw+XDZICmZilxK0yOZGhJIPnRJSqKIQ66l19F9Koohvhtou400Bknyq/xFvMrKNJBE+YIp2lUOqiyDH+jvF2bYyhbwA1CHtaDeDvpVTwno1iMSSLNowDBd+yoOszznwFbrSrOPR0RNi00MU8BU3RPgRwmHFpnDnMWJAj1tY3O1dcawzEhlEgCDG+5q3pU+1oaAAliSTZQhmPj8KRY+PwovpVZcQrYtM5hQT7tKt+J4U9UoXXJHntE1Z0qiizPH8DPWm9YZVYmXR56tz3mNVbxFNgYmYGHtDum+Sg8YC5vhB21rUKVCMQ4EhOjGOoB7WurYm7+RF+NrOOD8D6t+tuN1l46AgQqg7hBy89zR7w2yVtgNvqfialUqu1oaKCXlmfK7M/8AQHIDglSpUqshL//Z"/>
          <p:cNvSpPr>
            <a:spLocks noChangeAspect="1" noChangeArrowheads="1"/>
          </p:cNvSpPr>
          <p:nvPr/>
        </p:nvSpPr>
        <p:spPr bwMode="auto">
          <a:xfrm>
            <a:off x="190500" y="644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AutoShape 6" descr="data:image/jpeg;base64,/9j/4AAQSkZJRgABAQAAAQABAAD/2wCEAAkGBhQSERUUEhQVFRUVGB0aGBgXFxgXGhwbFxgWGRgaHh8aHCYeGBolHBgcHy8gIycpLCwsHB4xNTAqNSYrLCkBCQoKDgwOGg8PGiwlHyQtLCwqKiwxLywsKiwvLywsLCwsKiwvLCwsLCw0LCkpKiwsLCwsLCwsLCwsKSw0LCwsLP/AABEIAO4A1AMBIgACEQEDEQH/xAAcAAABBQEBAQAAAAAAAAAAAAAGAAMEBQcCAQj/xABNEAACAQIEAgYGBQgHBwMFAAABAhEAAwQSITEFQQYTIlFhcQcyUoGRoRQVQrHRFiMzYpLB4fBTVHJzk7LSFyQ0Q6LD8WOCwiU1dISj/8QAGgEAAgMBAQAAAAAAAAAAAAAAAwQAAgUBBv/EADcRAAEEAAQCBwgBAgcAAAAAAAEAAgMRBBIhMUFRBRNhcYGR8BQiMqGxwdHhkiNSBhUzQmLS8f/aAAwDAQACEQMRAD8A3GvJpGsC9MHpMuXbz4LDOUs2yVuMpg3GHrLI+wDpHMzNGghdM7K1cJpa/j+n2AsNlu4uwrDcZwSPPLMVP4V0gw+JE4e/bugb5GDEeYGor55s+hbHdWly41m1n1CuzZtp1CqYMVyfR3isEGxIxVu2bKlw1sX82mwH5sDU6amO+nThIa92TVUzFfTFNtd1jUnwoM9FXT08Swx62BiLMC5GgYH1XA5TBBHeDRbmgnz/AHVnvYWOLXbogNp/P4H5fjSNzwPy/GmOtprEY0IJYwPInw5VQmt1AL0Cli9rBBE7Tz+FRr3GbSMVZoI37LfuFcnEAjcGYI+Ig0OcWWb9zz8gAFBJJOwA1mqk8kGd7oxYRF9f2Pb/AOlvwpfX9n2/+lvwrJ8b6Q7XWLawtm5i3ZsisD1dtmH2UJBLn4V1i+mz4Z8uOwVywIBLWrqX8kx66jVd+ZB86YGFnq68OPkg9ZNV0Fq68dskgB99PVbn7qmPdA8zyGpoC4diUui3ctOr23IKsux7QnxBGxB1Bo2doY+77v8AzQBexRYZHPvMneu/Vb4Uuu/Vb4U31h7jS6w9xrqOnReEwZHmK6dwBJ2qJeudkzO1PYg6Dz/caii7W74H5fjXvWeB+X41Q4rHXbrtbsMLaqO1dgPrqCqiYzCNZ8NucG69lHNt8VfziJY3DCmDoYGVZmdREZe4VFEVm74H5fjTWJx9u3bNx2CoupZtAPP7qqMNjbllwl+4ro/6NzoxJnskARsJzbePIUXpQvEYLQkA3lmDoeyTr36gGrNbmICNh42yStY40CdTyCs/9peB/pW/w3/Cl/tMwP8ASN/hv+FYnmpFqd9k716P2DooML+tdp2j8LbrfpJwJIHWkTzKOB7zGlE1q4GAKkEESCNQQedfNmetz9H1wnh1gkk9k766BiAPhQJYTGLWf0hhcHEwPwsmbWjqD9AERUqVKl1jLlttN6+dfRdxy1b4hew2LS0beJZ0ZriqSHkwuY7BjIjvIr6Lisc9JPoxsrcuYtbdxlusWuZCYtk7tCqxCncnKwB3gU5hXM95juKq5aph+FKmHFnM7KqwC7HNA9WSIJjQe6sg6fdJOHuGwr4q4QD2zYs9YJUyBmuXSN/Z+NC11cY9vqlx+IewdMv5252e6beZD5Fh4xUXA4JUdbWHV3vNpltBbl8nxbtW8OvguZu8imosOGGy6+766qhdaKfQMB9ZYnqc/U9T9uA3rrlzZdJ9bajzpGmbF4pCzKDhE1ViCCb1wZhrAaANfAVbdBOjBwlibhY3rkFyzi4V7kzhVLAfeTXnFsFbN5yyKWYBSSokqIIB7xOsUnNMHylwVwNEK2OI3WuJZvyHF+3YxDAkB1W3ee2wg6LchJAjUlathxIDDzbDDq71wBWbMew7owGpOWSQB3QPCpl6yjhg6qwaJkAzl1X4HburxcNbAChFAXYADSTJI8ZM0riP6jC1uhKJCQx4c7UBMcF4gSVRwAyQoPOCwBB7+/3VVekh/VtFsqYnFWrNxgYItt2nEkwJygGeVEOEw6B1yqoMwIGup1j76hdNejy423esMcuYgo8TldfVby3BjkTQ8Gww5RIb13XMbKx7w9ooK0xHF8Fhnt4cIs2YhbdvMLIYGGYgRblQfGJO2tLE4zAYRbl8i2q37ii86qXBdgMvWROXQ84GvjWPcQX6PiHfG2rlm+6AfSIdrbP1ZRnR7R7AZsjlhJgMIExUv8pUu4e3gbKDEh7qPdGFS9rFxXczdggQMsHTUmVgVq+y7EE9vLzQ8yJ+HYS3huL4nC4fSyUtX8gjKlxnVWCgeqCpBjy5RRJ0u6SJYuG0xYF7cygBI2XQlhDHUjT7LeFUXQ7oy+He7fxDB8Tibga5GyLmlUB5xzjTQATE0X8XjrTIGw3FLSPb1l71XiUNmpNLPMNj8DkgXsQNjBDlgAPUnMR9oDTUkDmK7CYe3eeyXv8AYR+1mbe2jglVVhBEyDvOuxJJkcvsr8BXItIHzhVznTNAnu39wq/tA7fP9K2RVnC8Zbwyoqu7C+SYJDi3pqSQ8IsRzI086Nse0IPMfvoekdw+FXvF/wBH5Efvpd7sxtEApBfCbt50YqRbCu2ftyS09qZVzsBGuknwAlW7oUjIqgBpZetBRmUGG1GfPO5K6iQZ0NROJYa4pdsMIa7+kOYLsN1keudpmB3VTNxG8F0a6BlcBSxLAC6gAnmwEiaA6TKapPwYIzNzBw7lZ8V4a1q2WUoc0Dshh284KwZLCSY7IGgiNdHvSO04Ff79f8hrjh2Guuw+kBstszbzMrnU6ZiNSyjSeYMV10/tM3DxAJ/Pg6AnTKROnjRonWQUTCRBmMYw0RY7QVk7Ygz6hgc9fHwpv6S3sGfI+6p/0RvYb4GkcG3sN8DWp1hXtXdGNOtt/i3/AKqLaukmCpHjrFbz6PB/9OseR/zNWIDCN7LfA1uPo/tleH2AQQYOhBB9Zo3pXEOJAWL03h2w4doFXm3AA4baAIhpUqVJryS8mhe56TeGgkHGWgQSD6240PKig18g8R/TXP7x/wDMaeweGbOSHHZUc7Kt6x3G+j15i11sG7HclNT5wutTeF9NOC4YRh72GtA75Fyz5wsn3183mpOBwmcksYRdWP7h4mn5MDGxlucaUizSODWjUr6k4T0zweJcJYvpcYyQBP2d9xyqfjMOj6MCSO7ce/asI9D+Mz8XSBlVbNwKvcIHz8aL/Sz0ve2fodhipcZrrCZyn1UB5SNT4QOdZvsrusEfPXuVsQ+OOy02Bx5ns7OSuuJ9K+H2X6vrGdxuEKkDlqxIQHwmaf4dx3B3hvcQTEsVy/tIWQe8isOwdvWiLAPl1UkMOY0NareimObodVhS9KOjdtotzwuERDopBOxbX4RpXGJ4eGcmTJ1gAafE+FCXQrpHnHUsd/VHssO1A7lYSwHIqwGkAGueC3n+FYc0TonFjlrxvZOwOGyijhWhEtB3ELHvEwa8HCoEAkA8gFA+ANS+uprE45UUszBVG5J/nyoVK/VtTCcNAYSxGukgaxryNSsdhUeAwJPLLvHv0jzqIOMWmCgOssQFGxmRyOoPuqa7Qx933fz8a6rNaG7KJ9SJ+v8AFa8PBE/X+K/hXg4i1yepAiYztOUkGDlA1eDpMgb61R4/pKwZ7aXrZy/pb2XJbsDmSxchrnIJ7ztBh0Ro43POnDc8lf4bA2lae0YMAkgie7Tn51PvMIgiZ5bzVVwy8psDIrBIOXPIZhHrme1JOva15kDarC60N7h95qKh7FGbg9s/ZYeRH414eC2+5/itecQ4ullczT3ADUk9wrzh/EzdTM1treugbeO//wAxVspq0PrG5st6r0cKtDcNHiRHvipt7DIUysBl7o+EeNNC9yNeluzb8p/6aqr7aqB+T9n+jb4W/wB+tIdHrQ2tt3/8un8LxQXJKAkKxU+akg1zxEvctlbT9W+kMRMQQdoq1lGM8o0Lj5pocAsje2Y8kP3a/CriyAFGWI5RQyOG4oxmxOmUA5SV1EdqckyYOmm++mt9wwEJDHMwgE95yrmPvMn31wklUc9zviJKl0qVKuKi8NfKWB4DcxeMazaAzG45LHRVUMxZ2PJQK+rTXz7j+OW+H58LhVsYi7eY/SbrjPbOdjlsrqOws6nma0uj3OBcGjUobwmLnoexGa4q3bTG06K8yoCOobrZOmQCZ59k0xx3oHetYE4hXQ2bbDsgMHdWOVbxB2UnYHlrWtYXjmEa0gv38AXe2LV4BhlZ1Eqo7X6MdrfTuNAfAOnH0u/icLjRhba4m09s3UXIC6CLcsWIKgTHuo7ZJpDmcPh19etFZrsgLWndU/oT/wDuqf3Vz7hRPxC4bfHrzOwRZBJaINvqlga95HKhz0MW8vFwsgkW7o01GmUUcekno41y79IsibiCHTm6ROnew1jvFVxbWSTOjk2c2vNKytf1ds3BtVPDuOMyXjcvKjPcRUJW32Azdpoy6gLA1/jVpf4hYHVBL9lOrdZGa2ez6pIJIABWSQATJHdWe3MWrA668xsQRyIOoNVV9pMfKlcR/h2Bz88bso5ANrYDx/OqzYcbIRleNfFH3AOOPf4qMrAr1kLtGRTc2jfsFu/1qOukmFvzde1i3t5QzBBatOJCSB2lncd9Cno26KtYPXXRFx4CqRqqyCSe5j3cgPOjriTfnGB7/wBwoU4jaRHHs0AeS1cM1wbbtybQDwLjWMe9bTF442VfD2rqzasL1jXATcVGK5QE0BGrGZ0FSOOY7EfSLNnDY43RczG4vVWLhthUYrcLBQFXMAIbU8qKLttGXIyqy+yQCO7Y+Fc4awltcttFRe5QFHwFLplU3Q7hl5rWHxFzEktdRHZBZtKvbKuQDlkCY25iaMeLknrFUwxUgHbUqY8tedQMKdVVRAkAADuPLurjphxF7AZ7aB27EKTlBlgDry0n4VZos0FFScVxxuWVt2XVCihblkkK4gRBBvWyVjmCQd9RQ3wvCs7IcwdlhrYAW4EzZwrJaQCzaJZGXrLhYg7masLnSHF3bRf6Lbz23UgaNmQ5g0Fx2SGHLWNec03Y6W4lFAt4K0iAwAHgRodo01fnE685pjqHl1jx1F+e9eKZZiQyLJVm9Lsjyur7wjrC2wiQMxJ1Yu2ZiSNSTzPLTTu0rrpNjLqFVsrLOAJiQup1Pd50LcB6UXsReNu5YW2MrEMGZpIKqBqI1JPjoKMOMtDD+z+80EtMTtQlJLkB18UOcRx13DNZbObk5g87EmCI9nY7Cp2PvXLmU2y4UrMrlGuvrTr3RHjXGPw63VKN5g9xGxFe4ROrRVBJjn86s5zXNHNBYx7JD/bXzSwt2/n7ebJpEFCZ8TzTSdIMmiHEHsW/L/4iqUXqtuIStq3ptE+HZigo5WcdIsFew+JuvYusktmIDESG18j3VY8B4rjHXN1i3QN84Cx5MvPwINe9JuFPi71sKciqCHbvEiAB9o7+GtXmGspatraQQqiAPvJPMneqBhDrvRbE2Mjdh2toF/dt3lWVvEyASIJG1WPDmlW/tfuWqDr6vOD/AKOe8n9w/dV1kKdSpUqiiaxF9UUs5Cqokk6AAczQo9jg+pZcFqdSVt7k+XfV30p/4O//AHbfdXz1ir63srujaKrAByFnr+r2iD3zTuFhzgmyO5KzSuY4ABbV9E4N7GC/Zt/hS+icG9jBfs2/wrIrHEy+dLqBJWVGbUhswynuaFJ8qqMFxjqEIS2WU9oAtOXsWyeW2p1pz2b/AJnzQBiJDfuhb/wscMt3VOHGFW6eypthQxnkI76usZhbbxn35d9Yl0L4v1mPw65Y/OEnWSMlwKBtzBmttzgEk7z/AOBSGJjyOGpPemYHueDmFKm4h0GwV8zdtBm9rZviBNecP6C4KwQbVoKR9rdviRNXP09faFL6evtCl+sdVXoj9ULuksJgraHs6t4nWvcbhbbxnGvKJn5V494HbcHSqbpfwq5et/mXuLctsHC27rWesAUg2yykFZmQTIDASCJFVXVY/Utv9f5/hS+pbf6/8+6qfor0gZotXHa5oTbuOoRzkMXLV1QIW/bO+2YEMNmohN6oouMNg7ds6AzyJn5cqfxOEW4IYT3cjTFy9KtrsJ8oE+6pgNRRQPqK3+t8f4V4OCWjsW/aqr6c9K/odkLaGfE3zksWxqS50nyE0KcFuYjg2Itpjbpu4fGGWun/AJeIbVgT7Ld/hPfR2QFzc3HgOfNdpaLh+FohkAk+JmnsVh1dYcafCnRTF49rXYCQPHXX5UBcUP6ltd5/aFL6ltd5/aFTetrw3qiiYw/C7StI1PiZqZdthhBEg1VYzjlhCFuXUVjtrJnTu2OoqecUFt52MALmJ90muZgrljhVjfbtUY8Ct97fH+FefUNvvb4j8Kz7jPTq9dY9UxtJyCxmI7yd/cKqvyixH9Yu/tn8ayn9KxtNAErdj6Bnc23OA7Fq68Ctg/aPmf4VYIoAgbCsr4K2NxLhUu3ss9p87QBzM9/hWpWLeVQJJgRJ3Mcz405hsR14zZSAs3G4P2VwaXAns4JylSpU0kVVdKf+Dv8A9233V8/noxqsXDIAGgJmHLHTuy8u8TW/9Kv+DxH9233VmPRziVqy7tdMdns6ZpKnVfCQYnatHCOyscUhicxkAbyQjhejNxyMl5C1tZSQoGVc0zmbtH84du6urPRYm27LcBULkJ0BGZbagwTJHY5d4rR7fSvCllZjAbLmtm0rFYDSCwXtiQn7Irm30gwYJXOChiM1s6EKigmBM5VO3fFHM5/tQ+qfz+SEehPCDbx9hi4YB4UZYMO4cyZ11o29IHF7iXbNtTCPcGfWAQCvZJ5Azr5HxFD3ALobH2mXY35HLQsSPlR7xjDq905gCVMqeYlYkdxgnWkekml9BprRaPRMwikL5RdcPBCuPs2BcYdXhz1iNA6/LGRZCpCKFds2jmdvcWM9gth7ZXDo5WXR7gMgaFXe2n5u5pnDancc6KmtqfsqDqJEiARqPHv1nXWvHsg+AMiAYHaAHyiR4k71jx4d7W051nnQHyC3h0k0CqP8j6/83Qv0J467Yu5bDZ7R1EKVVe0o0U6qNefdPM0VdPsULeGuses7OVg1sgMjBlyvJIEKdTOkA0sFhlVwQBm0WecBiQCecSakdJrLvmRLrWWIEOgUsNpjOCNdpjSmYmFjaJtIY7EMxEudja0HrggW30vZW+knCtnyYcXrZBtnr7rMi3FkRHVaZuYKAxlNW9j0iErLYdgZRYVwTne0HKwQDoWRZ2OcGurXA7yiPrDFGOZXDk/E2iTXf1G/PGYkn/8AXH/Yo+iQUHB4G3j8RiHxNvEWioQPh2ujqmgXFVmFuM57LaEkZcp2atMvXQiFjoFBJ8gJNC2FQouUuzn2my5j55VUfKiTiOE62zctzGdGWe7MpE/OucVZZl0B4wuO4rexOJBW51Y+ho23U5mDMve2mp8TR100w+HfA3xioFrISSdwQOyR+tMR41nOD4Z1uHtYJz9F4pgJ+jsdBcUGRlOzqw0j+NeYfjx4sRe4gyYfBYIr1qE/pb8HTxH6onu5zWnJDmfnGgHoVzv6q1In9EnSa5fwxsYgML2HCjtAhmtuJtsZ5xp8KJ+NY4WgWPID5sQPvob6B4Z7+KxXEGRrdvEBEsKwhjbt6ByOUwI8KmdNcP1pS3qZUsQDoYkCRzEsD7qRxZAeS0eHbyRImNfIA46cVzx3i56nsAkuwB7QAXKQzZjrl0EaSdajYPEYm8XJUWkuAgmI3EBgJLMY0kkCPGucJwhLZEEkRrru0r2oGg2Og76szfpQNc42U06aONuSMA9p/C94fwm1aMhZaIzEDTnCgCFE93xq+GXqgXjLl1mIiNZnlVCL9DPpx4hdt8HUWiQLj20uET6hUmCRsCQB47c6IABoEk97nnM42VCv+k1MXjkwPC7FpizQ2IuICgVdXZVA7QABgk6mKneljpR9V4O0LORsTdaFdrdsnKurtlgDmBtzrPvQ5xjAcPW7i8XfUXWGS3bUFnCjVjAEAsYA15cqq+kvEsV0i4h/u1liijLbU7Ik6u52UkmT7hrFcyjkuZ3c1t3or6ZniWC6x0VLltzbcKIUkAMCBykEaUZ0PdBOiKcNwaYdTmYdq48RmdvWPlyHgKIasqpUqVKooonFMB11m5aJy51KyBMTQW/onWZ+k3N5jKscvHwo/rxqIyV8Y90oT4mPNuCAD6Jk/rV3efVX4b7Uh6JF/rV0+aqf31ace4wWcC22iHl7QPzH8aIOHcRW6sqQSNDE7+/WKXi6WMsjow7Ud2vciv6OaxgeW79+iGOFejdbF5LovuxVw0FRGnLQ6CiHiHDVczmyt8Z91WNRg3abvn5DlR3yOkNuKoyNrBTQqz6j/XH7NL6j/XH7NW3WHx+FcNfqiuomB4WqtJbMRy29/jUrHYRHHa0jY/zvXlx5HiDpXWftEneYHgNKiir/AKnt+2fhS+p7f9IfhVn19Lr6iih4ThdsGQcxHlp7qsGcDfSo165pPMag1C6ScQNixdurGa3bLLIkA66xInlzqLrQXEALjpJ0aw+Ot5by6rqlxdHQ96tyPyoT6KeiCxhrhfEXDiYfNbUghB3My65n89KHj6VsV/SD/AX/AF0h6U8Wdr1of2rMD4gmKba+ZjC0EgHsP40Wj/l03YtkF0bTUTieAVwDIVhoD58qDOhXSzFYjEPZxQTL1edSqx9oAEEGCNfdFGeIxYRDcaSEtZ9N9iTHjpShoDewk5IXxvyHdVn1Q3tD4N+FL6ob2h8G/CqRfS5YO1i/8F/GrHCekjCthbuJuFrNuyYOeJJIkKoB1Y7AUJsrHGmlMT9HYmBmeRhA5qdY4R2hnYR3AET4airfGYW3ctsl1Va2whlYAqR3EHSqHol0vXiNlrqWL1u1srXcoz9+UAkkD2tp22NXVy5ohPdJ8wBr99FSKFB6J+Ezm+hjef8Amx8J2on4bgbOHQJYtC0g+ylsqPkKpr3TqyCQodo7gAPmdqg3/SCdktCfFifkBt76UdjYG/7lXMLpGX0gc5HmpH7qcBoZ6O9J3xDMtxVBAkZZjeDufEUQ4X1fefvo8UrZW5m7LoIOoT1KlSoi6vJqm4/xnqgFSC51M7AePntVzFDHSbhZU9aux9bwOwPlypDHvkZCTHv9AmcK1jpAHqox1gKQVBCuMwB3E7j4j4VPwuP+jFABOYBrhjcHYDyHxpnE4pLwU3GKsq5TCSDE676eVcYq8b7oiCYAVdIJ7yf50rzoIjeXxHU1l++nD0FrkFzQ140F39u9Gtm4GAIMgiRQv0n4J9ILRfvWiNOw5C+9Zg+elEfDsGLVtUGsfv3qh4xhke42dQeWoB3A7xXrW25ozDXivPSNabA1CADZwdtzba9cZ1JBYXGMkd0QB3b6Ge6ascLcWR1eLxU6xBZxGsaNIM6eVEdrB219VVHgEQDu9mnlaBAJA8IH3ClDgzdh58z+UOIPj2y/xH1KgcNxuLFxF7V60T23uILTLqOYPb8svvp3pL0yGGuXkCEm1bNxmzW1AlXKZVdgbn6Mzl20qdYbtDUnUd3h4V7xXCW3usXto5EgFlViAQJAkbGnoWhmj7KMSSb9eSFsN0yvKWzMzHrHtqGNqD1a23zEgA25DRGo+E1b4jppkJBtklM4bK4IDWxdIAJUAqwtGDoddRvEs4W1JPVJJ3OVddI101008qQwlrT82mggdldAZkbbGT8TR80fBq65xcbP2H0TH5UHrxZdIYkoYbMoICtObKN1YAAiS2g76sOmt5Vwt/OMy9SZWYka6TypsqpM5RJMzAmREHbeQPgKa9IJ/wB1vj/0W/8AlVPdcQBorRfG3vWX4PD27iNcTBSinKWa+EEnYSxEnwE7invo9xSRZwdrMsyA4vOhCloYTKtCnQ9xG+lO9H+Nsym2OqWyrIEV7ltchWWL9pSXmJYjnAHIVKu4piXZGw1u5cXIf94twi5sw6vIqgduH7RLaLrvRDg47p1nvc4jyLl6J0sgdVBP+jvG3XxrNdPrWCV2Ayl12A5aGtF4y3+7Xf8A8Y/5WrOOhXEzexrNlAy2Mhy6KSHBzRspYkmBpvWnPbzdmAc1iIMQZ05gj4iqTRhvutFCtgsrFvqcOd2IK6EdM8Jh8Elq9chxmkZGO7EjYd1ZnxPhdxlGM6o4jCYe+TeshmGh1zEDkRoW5c9K3AdFkn/h8NH9m2Dy/wDSOwB5/a8BUzD8J6pGS2lpA8hguRRqMs6JDEDWCsGSNhqmyN4IzEaJjE43DvZIImuBeQTZFb3pSb6O9I8PjMIt3CEdWBlygBShEdhlHqkd20RGkVJ4k8Wgf1D/AJRUDA8BTCq5S3aQFApNtba5irSGIRFMkGI2GXTc1M4l+jtztEf9Io5FhYqyi5cYMY0GgJjaP/NOgZTAIAAkk6zPMn3fOipuj1r7JZfeD99Q7vRUcnBHcRHjyrzjsDM3grF1jLWm3DX9pvo1i8uITeGlZiNxp84rSOHtKe8/fWdYbglxHUyCAQZzdx9xrQuFH82PM/fWn0e17GFrxWqEwVYUylSpVooiVcXLQYQRIO4ruvJqFRQRwKx/RrTuH4XbtmUQKe8VJmvaC2CJpsNHkEQyPIok+aUVAx/ChcMg5W++pzHb+eRpE0ZDVN+Tx9v5fxrz8nj7fy/jUu9xq2rZZk+GvzpYbjVtzEkHx0pT23D5smcX3ovUvq6K5wfBgjZicxG3KusfwkXDIOU8+YNTqj9bIkmBy225Ez91NoSrfyfb2x8D+NL8n29sfA/jVjmY7BveVHyifjSzketmXxkEfEDT31FFFwnBMrAs2aNgBFSsdw9bo10I2NOI5BgmQfiD/Ip4mooqH8lF/U/w1pfkmv6n+GtM4zp7hrVx7b9bNtsphCRPgRuKd/LSx+v+z/GljjIWmi4BFEch4FP4Xo4inWI7lULPnFTsfg0dRm0jY1BwHSqxeICM0md1I23qs6adOLfDmtG6jv1gOXLl0yxO55yPhR4nCb/TN9yG4FvxKy+ol9s/s0vqJfbP7NBtz03WFjNh8QMwzLOUSCSARrqND8K7xfpmtW4FzC4lCRIzBRI7xJ1FM+zyclTMEY2eC2wwlp8Iias7+HV1ykaVnt70toFBuYPFKjEAMyhRLbak7860Ow8qCeYH3UNzHM3C7YVYejy+23wFL8nh7Z+Aq2monEOJLZALzr3Ce74biqLqip0fUHVmI7tBVpbQAADYUzgsYt22txZysJE6GpFRRKlSpVFFyayTpn0xx1zGPZwbNbt2Wy5hlGZh6xJbcA6ZR3a1rZrA+l/Bcfhr7B+scXHJW6gJzyxgHKOy36v307gWtc85q7LS2JJDdL8Fr/AOOMcILmKKrctqTdymR2ftDzHLv0p9OlVgpafMct0sFJBHqTmn2QI3NCXRroZiF4YlliLb3rnWXc8llXSFjmdASCRzFTLfQzEAIC1lhbN4ic0E3RAkAaDwB0mlpQA8huyMyy0WifhfHLeJBNrMQpiSpUGQSCJ3FecbxBFuE9ZzAj51D6LcCfDWyrsCWeQqliqCCIBbWrTiCPkPVxm5fw8aRxbS6F4be3DfwR4yA8EqnHDe1ajUJo/hGutc/Vmt0HTMYt+P2tPury8hsWWDGbl3fwHP3+Neohv2lKmLlvSJ37jXl8kV5Mnv1my34V3171c1o26s16bX8/K9FacFxBa3DespymfCvcF2vJQI84Bn4EfE09gVYIM8Zuf899ROE3x2gfA+6AD8I+Yr1GFBbC0OJ247+KzZCC80hjpN0kzXHtm6tpFJWC2UuRIJbUErIICgiQDMyKmdD+MieoLhgdbZBzRAOe3uYAiQNdJGygVF6W8EtY+5bJvqqWxqpViZlhO40Mx7vhO6NcLwuFcJYWWI9fRdWiQFEQTGpOp0EmNM1jiMT1nW2DpViu4AJ9wZ1GUNObu28VfJ2bmXluPIhtPdB90UJekjpW+EQG25XtAMQquYKMRAbT1oBPjRR12bED9UR74Yn93wNZf6W8RmvXLRmB1bQBm2AO3OtsmqSsERkLgOAJQNxLplec5luXQTJfPk1JjUBRpz+VQH4ncuW2/OPmVh9o7Hy5eFTAsMcltcp2/NBTHPUkxoSJ30FTOF4dS7ddcZEKnKUyg7rAOVSYidY5b0zE2FmpDR5X+UP2fEyfC1x8CijoFjSuGt3DOgYSZ3kjep3pustcfBInrPmVfNigHzoXXHJYtm1Y1t7ycxadSRJjSSeVHfpJ4RdvXcI1u01wWlYkI6IQSOwQW7mE+6lcC1scziDoST5pzG4aSGGMyCib+yCenvCiLGHu9X1YtM2G+z2kTtWX0J3GeT31G4ZaDXxccB+o4ct5FbtAtbsrkkHQgMc0HTSpPDeiuLTC4ixcwrv1xRkIu2gEe3mhoJJJMkHbSn04DjbeIs3bOEaLdpbTpcuWmFxVTIwMHZlOo5VsZwG5bHmslDVj6TetXbrXc9sXbbXc9yWzklUaDqTqwkePdX0vhz2F/sj7hWGt0Xvrau27GDur19y2xz3rLLbFpiwVSDL77mNBzrc8KOwv8AZH3ClcU4OqldoVJwziN3EW7t1XCBXdUXKDohiWnUk7wIiq7i/SGzcudU6gCOw9xmthnkqVVgCFI7zvNEVvgltS+XMFuEl0nskn1jB2nnEA0xi+jVq4roZCPGZBAGnMadk6akRWaQ+tFoMfBntw04VpX59aqv6JcVHVWrTBszdYVaBByXCDsd9QZjXWiZarsF0ftWihQEdWGCyxMZzLefvqyAq7AQKKBMWOfbNkqVKlV0FKvK5d4BPcKaRTuZJ9/y8KiikUqZ9x+deHyPzqKJ1tx5/uNe1HtyDGsHv5EefnTLYxAxzuoIOxcCI8J5761xdAvZO4nh9u5q6gnvpYbh9u36igVAGNufSggW2bBtZs/WdvPm0AWdVjn865scQfr7y3BbWygTq3FyWJI7eYT2YO38ap7NHm6zKL3vS1OsdWWz3K6ocxGGuW30B02IE/z5Vb2sQpMowYTBAbNvp36GnSZJmQBpAMT40Rc2VYnEm+1Yk94Bj4EaVziOJ3G0S0V8cpJ92kA+NWuUeP7TfjSyjx/aP41zKOSlqr4PhGzZiCAJ3mST5/fQ90q9G9zGYlry31QMFGUoSeysbhhRmxy6gmOYJnT386eu3goliAPExXHgEe8mMNiZMO/PEaO3NZf/ALGrv9ZT/Db/AFUv9jNz+sp/ht/qrQrvSPDrvdWRyGp+U1GbpdYiRnZRzCwPLtRJ8KTc/DN3cPNbDek+knbX/EfhArehq7/WU/w2/wBVaPieHi4oB0KiARTvD8et62HQ6Hv0Om4PjXt0y0co+Mk/LSmow0C27FZmLxk+JIEx1HYAq38nj7fy/jXn5PH2/lUmxnZQwS3BE+s3P/212LbnZbf7Tf6avaVyKPY4CAZZsw7oirYVXWbhLspAVlCkFSSO1m3BA9n51Ke4SF5Zt/hUVSKNKRSrFL3p4ysw+gWzBInrjyMf0Vcn09GJ+r7cd/WmNN/+VTnsc3L5hdyFbbSrIujvpm+lYqzh/oSJ1zhMwukkTz/RifiK1fDPI11gxPzHyNAkifEacFwgjdPUqVKhrig8Z/4e9/dv/kasAscBe7aW5busgKLKszscxBkgjlpMctq+gOMLOHvACSbbwBz7JrBOH4UolsPhMcWUCSvWKJBJkCNOXwpafUhbnRTsrX0eXL7rk9Eb8wt8s2VjA6z7JXT3hgffUf6hudUt04g5HyR60wxVSYnkzAfzFTGtvlMYXHBwCEIN2ATBkgg/aEmD91Uv1RjIA6nEwNAOruQACCOXeAaVIHJbjHk7vHyR56KcC9viAzXM+axd5toyXbaMO1vBG9E/S3hVlsRhS1q2S+IIclQSyhH0b2hoNDQn6IeH30x5N63dVeocAujgSXtmJYbkyaPsYwa62ZFPVuShJBg66/qncU3EzMylgY2fqsVmvhWnaDyQzxorY4guIXsphbFvMqjTqndrb6D2QQYHdVQ1piuOd9WxFuzdg7AXL75VPcAoE++jG6AwLNYVmdcjg5Scu4VjzXXbzrm7bV1fNh0JYBCOycyJOSZ5bkL41pvfcZZ2VwWHD7kzZDwNpvgCLa4gUyWrZuWlIWx6kJchi4gQ3aEGIInmKc6fdJMRhDbNhbZDuUOcT2iFyAajfta+VSeAYRLdwBLFu1myyUCiYOxgDb/xUH0hYC5eFtbSlimIViBGihTJ1O1LwNDHAOr7I2Mm633mXsO/7qoxvpGxFoYhSlsul8WlMHKP0mbNrqewI25nlU7E9PryPfBsrlwtsC72t7zQoG+iZsw0k6b6iB/jHA8S5xiJYzC/is6sSBChrpDjXY5oM8jUvE9F8TmxdsFHXE2kbrM327UNk8CWJEkbQdK0MsOl16r9rNzS9qv+ivS29fuvYxNtFuBEuKU2yvkIBEnWHU/GrrpipZbKLqWuCB5A0KdEOF3/AKS2IvoLX5u3ZVJknILa5tDoIQe81oXELSMsOpbQ7aHXQwQQRvWV0hE17SxtagbeitDByFjg53BCXFsPZRnuoOuJY5texbPMkDVpPuqFxPClnIGdyiiW7CoMwDafZQQQInlV6OCYcOMi3kb9UzHeDMgj414eBdkhLrgGJR0VgY2EGNRy7q83JhnvvQa8iPvX6W9HiWsrU6c7+1/LfiuuhF6Ee2Spg5hBnfT91XWKuQ/uH3tVbwXo6bN0vnUysZVXLuQZOpqTxV4uDyH3mtnAteyENeKIWVjHMfMXMNgp/DNGGUyB+b3PLTeqjojxFbpuZTsYiZJEmG94p/FYe62GTqu0Gt5WTTYjcTueUHcGo9jD3esXqrT2oti2zOLY2M5gASWPwFUlcetaaOnZvfyVmAZHDTXt2VhcuRiLn9m3/wB2pdx4Fv3fcKq8a8X3/sW/+7U3FvCWj5fcKfCVduvmHhfCxfxTK7FUBd3YclQkmp9rpDbuv1FxFXCHsoABmt8hczc21lp3rno9xCxbuYlcQWUXgyZhrlDMZ8e7lTycH4fnIOLOUBTmj1jLZhEaaAfGncTI0yuEzX0AMhAJAPEiuPBaMYOUZSO1e9FMCbHGcPaJnJiAJ2kDY+8V9KYAyG8/3LXztw/idu/xvDXLObL1lsEsIkrInygDevoThDSh/tfuFVnc97I3SCnZRd72k5wA81sp9KlSpVAXLpIjvofv8KuKdBmHIiiFmgT3UwjE6kx4CNP41FFQfV932D/PvpfV132D8qIp8T8vwrkt4n5fhUUUPhXDmSWbeIA/nyqp410YLszJPbYMcpAaQCI8RBPxojt3DMHXuPluD4151hJ3gDTbUxXQ4jULhAO6E7HR24puEBu2APKFjv8Awpq30UcAA5yBbyRoNM2afaBnnNGebxPy/CvC3ifl+FX6x3NcyN5Kg4D0ba3cNx2Y6AQY3UDXTbvPfp3VL4pw985ZBmB+INWQuEEayDp5E7bbivesJJgwBpMST3xVC4uNldAA2Q99Du+w3wpfQ7vsN8KIYPtn4L+FKD7Z+C/hXF1U+B4a5YFhlAM6+FXV/DhxB7o+NcC4QRJkExMQfDzFP1wgEUVAaUH6nWZlvj4k+7eu7vC1Mco7v53rjiHEwkqpBuEaDu7ie4UzwvjOc9W/ZuATt2W7yp/dymk8+HD+r0tG/qEZlKw/DlRswJJ138d6Z4pw8vDLuOXeKsaZu3DMDTmT+HjpTbWBooIRcTuqywuJRQoVIUQJ8P8A3U51mJ9lP5/99T83ifl+FIt4n5fhVlLKpm4ZduXCzgLIAMRsuaNJOvaNWmLwOZAoMFYg+VdM53BnwMa/ga7e/oCNc233zUUJtZ2/odwpJP0eZP8ATXP9dc/7HML/AFf/APvc/wBdHuMxy2lz3bqIo3LQo+ZqnXp7gyY+lJ5lWA+JEfOrnFPboX/NGjgmlFsa4jsBKouH+ijD2bqXLdnK6HMrdbcMEbGCxB+FHuDw2RAv8zTVnE51DI6up2Igg+8GpNm5mE1xz3P1cbQTfFd0qVKqribuDQ+VZWnplb+qjeP057yP6LwrVHOh8q+fV6K40b4d9+WT2j+t3URo0Jq9kbDtjc+pTQo+aMMN6XrtzLkwDNnYqsXxqyrmYfotwpmn09JeKYW2HDXIvEBD1w1zAsu9vsyoJExIkihbgnDcXYQB8Dddrdx7lsi5bQZrlrqiHGuZRodCKn4M4u3cF0cPu9Yxs9cest5SMOhRcgI7BMgnNm2gaGnCyPgB5/tZ+Z17ny/SN+iHS+5i772ruGNg27YcTcFzMrmAQQoBGm4JpvpP0puWr1vDYcDrbp9ZtQoLMBpzO58vOoPo/sXvpbvdw72QMMlpS5tkvkcmYthUXQgQqgaDc0/0m4Xbv3Q63VtXrTHK0g7MSAROsH76QxIOzFp9HuiEgM+2u+18LHJNv0gfDPeF5MRe6mybzXTeQKU7YGW2pESyEQRI0k0vyhGIxT4e092zdR7qBhdS4JsmGL2ixKIeRgTNdpYW+H69EJuWupdrd2VZJZoAkFTLk7Hca1ziMGRczWB2g9x1N28TbR72brHW2Ce0c7d3rN30PStlYGTrPiHmK8tvCvBTOiXSl8Q7Wb6gXrTCSvqsA0T4GfvFW2K6QWbTMty5lIaDIaAWzsNYjVVY77A91U3RXg1vDvOfrLtxhnckCdZgDkJ/nlUbjnCkfEtcYXQ2dYZEVoKLcQCdYEXmmREjwrjLDfeVsUInzHqBp6uuxX46U4eQOtiY9ZXUa5oksoAnI0Sdcp7qdTj9ormD6So1VgSXEpAIBaRqIBnlQQ/AbDQGTElQsBRaChV/PNlXSUWLzjKNIgeFWtwKwRX693tOpt3OqjKVEA6DKdN579hXS7TRDZh3FwDwaRDhOOWrwHVvmnaQyyFYBiAwBIBMSOdXN4nK0bwY840oH4Qim7aZ/pFx0zBHvJly9YVZhIAB2gHlqBRxcfKpPcCfgK40kjVcnjbG+m34+h9AsOxnSXFAZHZkb7Rgq58STr+6ijhXFrj2gt6CcqslxDv3aj1XBGvlQ30hx5xt7r4CZkUEFp9WdfnVemPeyCqsGU6wJivHzxNcSIzre+xWsBmaNNVtXRniLXrJZo7Lsg8lMCfGveM8TFkgKjXLrKzLbQgEi3qxk6faA75IqN0JwLWsIoZlYsS8rt24aPMTXHSXhod1uAjOLdy2VLm3mS7EwwVsrAoNY79q9hhQcjc51pYM9gnIusN0ktw/XzYe0FZ0ZlcqHOVTKTz07xp3zTjdIsLMddrBOzbDc+rsIOu2h7jVPhOBqVYs4tu1pLIy3C56tGzdpygzMRA22G/MIcCIAH0t8ukDNoIMiIt8vnOo3lstjvdDYXVqijBulxFuW3zKwlSOY+FN4++LSBieygJJ8FX+FUa8MYMrDFuCABo+kGM0Lk020E6Rykip/SmybmGZV3dGA96mKC8ADQo8YDngO2tCiqXtDiWLt9cCw6qydVt2iYzRsX2MkfwvuIdL8GthWgXBcBC28onTQhgRCwY/dNP9EOJ27uAsklQFQW3DQIZAFZTPl8KHOJdGlbEFbBS0kklyRCgrbMLruSTt8RzTOZrbZranSMs4lIbsDQHLu9dq9tBsELGKtLkw+IKi/ZHq22cwrrPq6wCP5B9hGlfeaDumKpbwFrCWzna41u3b5k5XVmbTujfxot4YfzY8z99FjFEjuTMxc+COST4tRfMCtfqL7FLpUqVGSa5uJII7xQviLLIYIPnFFVKoohDMe4/ClmPcfhRfSqKKn4LhmkswgRA8Zj8Kr+KcNyuxKAhjMx4k/eaKKVRRBosjbLznbyrzqh7PjtRnSqKIb4Tw+XDZICmZilxK0yOZGhJIPnRJSqKIQ66l19F9Koohvhtou400Bknyq/xFvMrKNJBE+YIp2lUOqiyDH+jvF2bYyhbwA1CHtaDeDvpVTwno1iMSSLNowDBd+yoOszznwFbrSrOPR0RNi00MU8BU3RPgRwmHFpnDnMWJAj1tY3O1dcawzEhlEgCDG+5q3pU+1oaAAliSTZQhmPj8KRY+PwovpVZcQrYtM5hQT7tKt+J4U9UoXXJHntE1Z0qiizPH8DPWm9YZVYmXR56tz3mNVbxFNgYmYGHtDum+Sg8YC5vhB21rUKVCMQ4EhOjGOoB7WurYm7+RF+NrOOD8D6t+tuN1l46AgQqg7hBy89zR7w2yVtgNvqfialUqu1oaKCXlmfK7M/8AQHIDglSpUqshL//Z"/>
          <p:cNvSpPr>
            <a:spLocks noChangeAspect="1" noChangeArrowheads="1"/>
          </p:cNvSpPr>
          <p:nvPr/>
        </p:nvSpPr>
        <p:spPr bwMode="auto">
          <a:xfrm>
            <a:off x="342900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AutoShape 4" descr="ผลการค้นหารูปภาพสำหรับ การท่องเที่ยวแห่งประเทศไทย 2559"/>
          <p:cNvSpPr>
            <a:spLocks noChangeAspect="1" noChangeArrowheads="1"/>
          </p:cNvSpPr>
          <p:nvPr/>
        </p:nvSpPr>
        <p:spPr bwMode="auto">
          <a:xfrm>
            <a:off x="495300" y="949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AutoShape 4" descr="แรงงานพันธุ์ใหม่ ยุคไทยแลนด์ 4.0"/>
          <p:cNvSpPr>
            <a:spLocks noChangeAspect="1" noChangeArrowheads="1"/>
          </p:cNvSpPr>
          <p:nvPr/>
        </p:nvSpPr>
        <p:spPr bwMode="auto">
          <a:xfrm>
            <a:off x="647700" y="1101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AutoShape 6" descr="แรงงานพันธุ์ใหม่ ยุคไทยแลนด์ 4.0"/>
          <p:cNvSpPr>
            <a:spLocks noChangeAspect="1" noChangeArrowheads="1"/>
          </p:cNvSpPr>
          <p:nvPr/>
        </p:nvSpPr>
        <p:spPr bwMode="auto">
          <a:xfrm>
            <a:off x="800100" y="1254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11" name="AutoShape 8" descr="แรงงานพันธุ์ใหม่ ยุคไทยแลนด์ 4.0"/>
          <p:cNvSpPr>
            <a:spLocks noChangeAspect="1" noChangeArrowheads="1"/>
          </p:cNvSpPr>
          <p:nvPr/>
        </p:nvSpPr>
        <p:spPr bwMode="auto">
          <a:xfrm>
            <a:off x="952500" y="140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68756" y="2836979"/>
            <a:ext cx="302049" cy="2585298"/>
            <a:chOff x="307659" y="1944541"/>
            <a:chExt cx="302049" cy="2585298"/>
          </a:xfrm>
        </p:grpSpPr>
        <p:sp>
          <p:nvSpPr>
            <p:cNvPr id="21" name="Chevron 20"/>
            <p:cNvSpPr/>
            <p:nvPr/>
          </p:nvSpPr>
          <p:spPr>
            <a:xfrm>
              <a:off x="313107" y="1944541"/>
              <a:ext cx="296601" cy="25346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12999" y="3017298"/>
              <a:ext cx="296601" cy="25346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307659" y="3660358"/>
              <a:ext cx="296601" cy="25346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07659" y="4276370"/>
              <a:ext cx="296601" cy="25346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524000" y="2636631"/>
            <a:ext cx="815126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i="1" dirty="0" smtClean="0">
                <a:solidFill>
                  <a:srgbClr val="0070C0"/>
                </a:solidFill>
                <a:latin typeface="AngsanaUPC" panose="02020603050405020304" pitchFamily="18" charset="-34"/>
                <a:cs typeface="+mj-cs"/>
              </a:rPr>
              <a:t> </a:t>
            </a:r>
            <a:r>
              <a:rPr lang="th-TH" b="1" i="1" dirty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+mj-cs"/>
              </a:rPr>
              <a:t>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+mj-cs"/>
              </a:rPr>
              <a:t>    Active Administrators</a:t>
            </a:r>
            <a:endParaRPr lang="th-TH" b="1" i="1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+mj-cs"/>
            </a:endParaRPr>
          </a:p>
          <a:p>
            <a:pPr marL="0" indent="0">
              <a:buFont typeface="Arial" pitchFamily="34" charset="0"/>
              <a:buNone/>
            </a:pPr>
            <a:r>
              <a:rPr lang="th-TH" b="1" i="1" dirty="0" smtClean="0">
                <a:solidFill>
                  <a:schemeClr val="accent2">
                    <a:lumMod val="75000"/>
                  </a:schemeClr>
                </a:solidFill>
                <a:latin typeface="AngsanaUPC" panose="02020603050405020304" pitchFamily="18" charset="-34"/>
                <a:cs typeface="+mj-cs"/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ngsanaUPC" panose="02020603050405020304" pitchFamily="18" charset="-34"/>
                <a:cs typeface="+mj-cs"/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ngsanaUPC" panose="02020603050405020304" pitchFamily="18" charset="-34"/>
                <a:cs typeface="+mj-cs"/>
              </a:rPr>
              <a:t>    Active Teachers</a:t>
            </a:r>
            <a:endParaRPr lang="th-TH" b="1" i="1" dirty="0">
              <a:solidFill>
                <a:schemeClr val="accent2">
                  <a:lumMod val="75000"/>
                </a:schemeClr>
              </a:solidFill>
              <a:latin typeface="AngsanaUPC" panose="02020603050405020304" pitchFamily="18" charset="-34"/>
              <a:cs typeface="+mj-cs"/>
            </a:endParaRPr>
          </a:p>
          <a:p>
            <a:pPr marL="0" indent="0">
              <a:buFont typeface="Arial" pitchFamily="34" charset="0"/>
              <a:buNone/>
            </a:pPr>
            <a:r>
              <a:rPr lang="th-TH" b="1" i="1" dirty="0" smtClean="0">
                <a:solidFill>
                  <a:srgbClr val="C00000"/>
                </a:solidFill>
                <a:latin typeface="AngsanaUPC" panose="02020603050405020304" pitchFamily="18" charset="-34"/>
                <a:cs typeface="+mj-cs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AngsanaUPC" panose="02020603050405020304" pitchFamily="18" charset="-34"/>
                <a:cs typeface="+mj-cs"/>
              </a:rPr>
              <a:t>    Active Teaching</a:t>
            </a:r>
          </a:p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C00000"/>
                </a:solidFill>
                <a:latin typeface="AngsanaUPC" panose="02020603050405020304" pitchFamily="18" charset="-34"/>
                <a:cs typeface="+mj-cs"/>
              </a:rPr>
              <a:t>    Active Learning</a:t>
            </a:r>
          </a:p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C00000"/>
                </a:solidFill>
                <a:latin typeface="AngsanaUPC" panose="02020603050405020304" pitchFamily="18" charset="-34"/>
                <a:cs typeface="+mj-cs"/>
              </a:rPr>
              <a:t>     Active College</a:t>
            </a:r>
          </a:p>
          <a:p>
            <a:pPr marL="0" indent="0">
              <a:buFont typeface="Arial" pitchFamily="34" charset="0"/>
              <a:buNone/>
            </a:pPr>
            <a:r>
              <a:rPr lang="en-US" b="1" i="1" dirty="0">
                <a:solidFill>
                  <a:srgbClr val="C00000"/>
                </a:solidFill>
                <a:latin typeface="AngsanaUPC" panose="02020603050405020304" pitchFamily="18" charset="-34"/>
                <a:cs typeface="+mj-cs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AngsanaUPC" panose="02020603050405020304" pitchFamily="18" charset="-34"/>
                <a:cs typeface="+mj-cs"/>
              </a:rPr>
              <a:t>     Active Community and Nation</a:t>
            </a:r>
            <a:endParaRPr lang="th-TH" b="1" i="1" dirty="0" smtClean="0">
              <a:solidFill>
                <a:schemeClr val="accent4">
                  <a:lumMod val="75000"/>
                </a:schemeClr>
              </a:solidFill>
              <a:latin typeface="AngsanaUPC" panose="02020603050405020304" pitchFamily="18" charset="-34"/>
              <a:cs typeface="+mj-cs"/>
            </a:endParaRPr>
          </a:p>
          <a:p>
            <a:pPr marL="0" indent="0">
              <a:buNone/>
            </a:pPr>
            <a:endParaRPr lang="th-TH" b="1" i="1" kern="1400" dirty="0" smtClean="0">
              <a:solidFill>
                <a:schemeClr val="accent3">
                  <a:lumMod val="50000"/>
                </a:schemeClr>
              </a:solidFill>
              <a:latin typeface="TH SarabunPSK" pitchFamily="34" charset="-34"/>
              <a:ea typeface="Times New Roman"/>
              <a:cs typeface="+mj-cs"/>
            </a:endParaRPr>
          </a:p>
          <a:p>
            <a:pPr marL="0" indent="0">
              <a:buNone/>
            </a:pPr>
            <a:endParaRPr lang="th-TH" b="1" i="1" kern="1400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ea typeface="Times New Roman"/>
              <a:cs typeface="+mj-cs"/>
            </a:endParaRPr>
          </a:p>
          <a:p>
            <a:pPr marL="0" indent="0">
              <a:buFont typeface="Arial" pitchFamily="34" charset="0"/>
              <a:buNone/>
            </a:pPr>
            <a:endParaRPr lang="th-TH" b="1" i="1" dirty="0">
              <a:solidFill>
                <a:schemeClr val="accent4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249970" y="3353148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230401" y="5734382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105400" cy="2490623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52400" y="285049"/>
            <a:ext cx="4724400" cy="205014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2509838" indent="-2509838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การเรียนรู้สู่การปฏิบัติ</a:t>
            </a:r>
          </a:p>
          <a:p>
            <a:pPr marL="2509838" indent="-2509838">
              <a:lnSpc>
                <a:spcPct val="90000"/>
              </a:lnSpc>
              <a:defRPr/>
            </a:pP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ที่มีประสิทธิภาพ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à¸à¸¥à¸à¸²à¸£à¸à¹à¸à¸«à¸²à¸£à¸¹à¸à¸ à¸²à¸à¸ªà¸³à¸«à¸£à¸±à¸ à¸à¸¹à¹à¸à¸£à¸´à¸«à¸²à¸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5455"/>
            <a:ext cx="2857500" cy="29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Tips for Aligning Your Curriculum to the Common Core St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52" y="2564215"/>
            <a:ext cx="8991600" cy="41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148432" y="3466297"/>
            <a:ext cx="3512716" cy="24144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3468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Gulim" pitchFamily="34" charset="-127"/>
                <a:cs typeface="Cordia New" panose="020B0304020202020204" pitchFamily="34" charset="-34"/>
              </a:rPr>
              <a:t>6</a:t>
            </a:r>
            <a:endParaRPr kumimoji="0" lang="th-TH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Gulim" pitchFamily="34" charset="-127"/>
              <a:cs typeface="Cordia New" panose="020B0304020202020204" pitchFamily="34" charset="-34"/>
            </a:endParaRP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932032" y="509126"/>
            <a:ext cx="8432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การเปลี่ยนแปลงหลักสูตร(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Curriculum)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23875"/>
            <a:ext cx="439738" cy="504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84459" y="2288382"/>
            <a:ext cx="0" cy="43926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itle 1"/>
          <p:cNvSpPr txBox="1">
            <a:spLocks/>
          </p:cNvSpPr>
          <p:nvPr/>
        </p:nvSpPr>
        <p:spPr bwMode="auto">
          <a:xfrm>
            <a:off x="228600" y="1600003"/>
            <a:ext cx="35433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From Theory Base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28600" y="2590800"/>
            <a:ext cx="8696325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" descr="C:\Users\worapote\Downloads\carav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157" y="2811349"/>
            <a:ext cx="484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589840" y="1561011"/>
            <a:ext cx="3541712" cy="382587"/>
          </a:xfrm>
          <a:prstGeom prst="rect">
            <a:avLst/>
          </a:prstGeom>
          <a:noFill/>
        </p:spPr>
        <p:txBody>
          <a:bodyPr/>
          <a:lstStyle>
            <a:defPPr>
              <a:defRPr lang="th-TH"/>
            </a:defPPr>
            <a:lvl1pPr>
              <a:spcBef>
                <a:spcPct val="0"/>
              </a:spcBef>
              <a:buNone/>
              <a:defRPr sz="2400" b="1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Competency Base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952" y="3369789"/>
            <a:ext cx="3512716" cy="241440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847" y="3640923"/>
            <a:ext cx="2638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6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Memorize Facts</a:t>
            </a:r>
          </a:p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6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Rigid Delivery</a:t>
            </a:r>
          </a:p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6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Traditional Approach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59449" y="3678653"/>
            <a:ext cx="26385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6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Enquiry Base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6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Open and Flexible Delivery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468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Sustainable Approach</a:t>
            </a:r>
          </a:p>
        </p:txBody>
      </p:sp>
      <p:sp>
        <p:nvSpPr>
          <p:cNvPr id="4" name="Chevron 3"/>
          <p:cNvSpPr/>
          <p:nvPr/>
        </p:nvSpPr>
        <p:spPr bwMode="auto">
          <a:xfrm>
            <a:off x="3733800" y="3657600"/>
            <a:ext cx="876300" cy="175974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ngsana New" pitchFamily="18" charset="-34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3886200" y="3810000"/>
            <a:ext cx="876300" cy="175974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ngsana New" pitchFamily="18" charset="-34"/>
            </a:endParaRPr>
          </a:p>
        </p:txBody>
      </p:sp>
      <p:sp>
        <p:nvSpPr>
          <p:cNvPr id="25" name="Chevron 24"/>
          <p:cNvSpPr/>
          <p:nvPr/>
        </p:nvSpPr>
        <p:spPr bwMode="auto">
          <a:xfrm>
            <a:off x="4038600" y="3962400"/>
            <a:ext cx="876300" cy="1759744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ngsana New" pitchFamily="18" charset="-34"/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>
            <a:off x="3393859" y="1557416"/>
            <a:ext cx="1981200" cy="76160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653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214688"/>
            <a:ext cx="762000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515939" y="1768475"/>
            <a:ext cx="3590925" cy="3352800"/>
          </a:xfrm>
          <a:prstGeom prst="roundRect">
            <a:avLst>
              <a:gd name="adj" fmla="val 458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Flowchart: Document 24"/>
          <p:cNvSpPr/>
          <p:nvPr/>
        </p:nvSpPr>
        <p:spPr>
          <a:xfrm>
            <a:off x="179388" y="569913"/>
            <a:ext cx="8659812" cy="863601"/>
          </a:xfrm>
          <a:prstGeom prst="flowChartDocumen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26" y="1644650"/>
            <a:ext cx="38131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638175"/>
            <a:ext cx="8486774" cy="6286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รูปแบบใหม่ของการสอน(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Kinds of Teaching)</a:t>
            </a:r>
          </a:p>
          <a:p>
            <a:pPr marL="0" indent="0">
              <a:buNone/>
              <a:defRPr/>
            </a:pP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920750" y="393700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200" tIns="38100" rIns="76200" bIns="381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337" y="2605414"/>
            <a:ext cx="3475038" cy="1678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626" marR="0" lvl="0" indent="-3429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Transmitter of Knowledge </a:t>
            </a:r>
          </a:p>
          <a:p>
            <a:pPr marL="419626" marR="0" lvl="0" indent="-3429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Controller of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Learning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419626" marR="0" lvl="0" indent="-3429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Always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Experts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419626" marR="0" lvl="0" indent="-34290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67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Learn to Use ICT</a:t>
            </a:r>
          </a:p>
        </p:txBody>
      </p:sp>
      <p:grpSp>
        <p:nvGrpSpPr>
          <p:cNvPr id="20489" name="Group 23"/>
          <p:cNvGrpSpPr>
            <a:grpSpLocks/>
          </p:cNvGrpSpPr>
          <p:nvPr/>
        </p:nvGrpSpPr>
        <p:grpSpPr bwMode="auto">
          <a:xfrm>
            <a:off x="4568826" y="1880453"/>
            <a:ext cx="4728199" cy="4135436"/>
            <a:chOff x="308336" y="1669465"/>
            <a:chExt cx="5672834" cy="49628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336" y="1669465"/>
              <a:ext cx="5309833" cy="4962848"/>
            </a:xfrm>
            <a:prstGeom prst="rect">
              <a:avLst/>
            </a:prstGeom>
          </p:spPr>
        </p:pic>
        <p:sp>
          <p:nvSpPr>
            <p:cNvPr id="20494" name="Rectangle 11"/>
            <p:cNvSpPr>
              <a:spLocks noChangeArrowheads="1"/>
            </p:cNvSpPr>
            <p:nvPr/>
          </p:nvSpPr>
          <p:spPr bwMode="auto">
            <a:xfrm>
              <a:off x="677839" y="2412046"/>
              <a:ext cx="5303331" cy="22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Guide and </a:t>
              </a:r>
              <a:r>
                <a:rPr kumimoji="0" lang="en-US" alt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Facilitate Learning</a:t>
              </a:r>
              <a:endPara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Creator </a:t>
              </a: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of </a:t>
              </a:r>
              <a:r>
                <a:rPr kumimoji="0" lang="en-US" alt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Learning Environment</a:t>
              </a:r>
              <a:endPara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 Collaborator and Co-Learner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 </a:t>
              </a:r>
              <a:r>
                <a:rPr kumimoji="0" lang="en-US" alt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Using </a:t>
              </a:r>
              <a:r>
                <a:rPr kumimoji="0" lang="en-US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H SarabunIT๙" panose="020B0500040200020003" pitchFamily="34" charset="-34"/>
                </a:rPr>
                <a:t>ICT to Enhance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050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F653F-67D6-4CC0-85D9-F6E6164CDB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1" name="Group 18"/>
          <p:cNvGrpSpPr>
            <a:grpSpLocks/>
          </p:cNvGrpSpPr>
          <p:nvPr/>
        </p:nvGrpSpPr>
        <p:grpSpPr bwMode="auto">
          <a:xfrm>
            <a:off x="115888" y="289883"/>
            <a:ext cx="9432242" cy="842963"/>
            <a:chOff x="0" y="-145852"/>
            <a:chExt cx="9432242" cy="766540"/>
          </a:xfrm>
        </p:grpSpPr>
        <p:sp>
          <p:nvSpPr>
            <p:cNvPr id="7" name="Rectangle 3"/>
            <p:cNvSpPr/>
            <p:nvPr/>
          </p:nvSpPr>
          <p:spPr>
            <a:xfrm>
              <a:off x="0" y="-145852"/>
              <a:ext cx="9144000" cy="7665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78" name="TextBox 4"/>
            <p:cNvSpPr txBox="1">
              <a:spLocks noChangeArrowheads="1"/>
            </p:cNvSpPr>
            <p:nvPr/>
          </p:nvSpPr>
          <p:spPr bwMode="auto">
            <a:xfrm>
              <a:off x="605745" y="58536"/>
              <a:ext cx="8826497" cy="41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การเปลี่ยนบทบาทผู้เรียน(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Changes in Leaners’ Roles)</a:t>
              </a:r>
            </a:p>
          </p:txBody>
        </p:sp>
      </p:grpSp>
      <p:graphicFrame>
        <p:nvGraphicFramePr>
          <p:cNvPr id="14" name="Diagram 13"/>
          <p:cNvGraphicFramePr/>
          <p:nvPr>
            <p:extLst/>
          </p:nvPr>
        </p:nvGraphicFramePr>
        <p:xfrm>
          <a:off x="115888" y="2570115"/>
          <a:ext cx="3770312" cy="355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3" name="AutoShape 2" descr="Image result for laws icon"/>
          <p:cNvSpPr>
            <a:spLocks noChangeAspect="1" noChangeArrowheads="1"/>
          </p:cNvSpPr>
          <p:nvPr/>
        </p:nvSpPr>
        <p:spPr bwMode="auto">
          <a:xfrm>
            <a:off x="115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174" name="AutoShape 4" descr="Image result for laws icon"/>
          <p:cNvSpPr>
            <a:spLocks noChangeAspect="1" noChangeArrowheads="1"/>
          </p:cNvSpPr>
          <p:nvPr/>
        </p:nvSpPr>
        <p:spPr bwMode="auto">
          <a:xfrm>
            <a:off x="230188" y="863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175" name="AutoShape 6" descr="Image result for laws icon"/>
          <p:cNvSpPr>
            <a:spLocks noChangeAspect="1" noChangeArrowheads="1"/>
          </p:cNvSpPr>
          <p:nvPr/>
        </p:nvSpPr>
        <p:spPr bwMode="auto">
          <a:xfrm>
            <a:off x="344488" y="9779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5143090" y="2602275"/>
          <a:ext cx="3962400" cy="355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triped Right Arrow 1"/>
          <p:cNvSpPr/>
          <p:nvPr/>
        </p:nvSpPr>
        <p:spPr>
          <a:xfrm>
            <a:off x="4176306" y="3428999"/>
            <a:ext cx="914400" cy="1905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633" y="1382478"/>
            <a:ext cx="3357586" cy="844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69913" y="1357611"/>
            <a:ext cx="3214710" cy="844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à¸à¸¥à¸à¸²à¸£à¸à¹à¸à¸«à¸²à¸£à¸¹à¸à¸ à¸²à¸à¸ªà¸³à¸«à¸£à¸±à¸ STEM Educatio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219" y="5943600"/>
            <a:ext cx="845960" cy="8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à¸à¸¥à¸à¸²à¸£à¸à¹à¸à¸«à¸²à¸£à¸¹à¸à¸ à¸²à¸à¸ªà¸³à¸«à¸£à¸±à¸ STEM Educatio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260" y="5967549"/>
            <a:ext cx="845960" cy="8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à¸à¸¥à¸à¸²à¸£à¸à¹à¸à¸«à¸²à¸£à¸¹à¸à¸ à¸²à¸à¸ªà¸³à¸«à¸£à¸±à¸ STEM Educatio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920" y="5967549"/>
            <a:ext cx="845960" cy="8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428750" y="142876"/>
            <a:ext cx="7273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5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JasmineUPC" pitchFamily="18" charset="-34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857224" y="214294"/>
            <a:ext cx="7929596" cy="7694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Innovation of Learning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71618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Discussion and Debate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less lecturing</a:t>
            </a:r>
          </a:p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Field work and Laboratory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less class work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Research &amp; Investigation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less memorization</a:t>
            </a:r>
          </a:p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Problem Solving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less textbook approach</a:t>
            </a:r>
          </a:p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Application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instead of abstract theory</a:t>
            </a:r>
          </a:p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Group work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to compliment individual work</a:t>
            </a:r>
          </a:p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Project work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 addition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aper work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9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15434" y="1450119"/>
            <a:ext cx="5021061" cy="51792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807" y="1642726"/>
            <a:ext cx="4896544" cy="1728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มีทักษะที่สอดคล้องกับมาตรฐานอาชีพ/มาตรฐานการปฏิบัติงาน(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Occupational Skills)</a:t>
            </a:r>
          </a:p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มีพหุทักษะ (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Multi-Skills)</a:t>
            </a:r>
          </a:p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รอบรู้ 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Technology</a:t>
            </a:r>
          </a:p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มีทักษะในการสร้างนวัตกรรม(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Skill)</a:t>
            </a:r>
          </a:p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มีทักษะในการเรียนรู้ (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Skill)</a:t>
            </a:r>
          </a:p>
          <a:p>
            <a:pPr>
              <a:lnSpc>
                <a:spcPct val="150000"/>
              </a:lnSpc>
            </a:pPr>
            <a:r>
              <a:rPr lang="th-TH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มีทักษะการประยุกต์ใช้และความรับผิดชอบ(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and Responsibility)</a:t>
            </a:r>
          </a:p>
          <a:p>
            <a:pPr marL="0" indent="0">
              <a:buNone/>
            </a:pPr>
            <a:endParaRPr lang="th-TH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224554"/>
            <a:ext cx="893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ศูนย์แห่งความเป็นเลิศ(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of Excellence) 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ผลิตกำลังคน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อาชีวศึกษาคุณภาพสูง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4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54658" y="167246"/>
            <a:ext cx="440642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th-TH" sz="320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318846" y="1754743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365114" y="5627445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330355" y="5046849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chan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44" y="1525290"/>
            <a:ext cx="3898689" cy="42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hevron 16"/>
          <p:cNvSpPr/>
          <p:nvPr/>
        </p:nvSpPr>
        <p:spPr>
          <a:xfrm>
            <a:off x="4330355" y="2298939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366434" y="3105181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388907" y="3650178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378837" y="4137079"/>
            <a:ext cx="296601" cy="25346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4894" y="812873"/>
            <a:ext cx="5181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ลักษณะสำคัญของผู้เรียน/ผู้สำเร็จการศึกษา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1176035" y="100681"/>
            <a:ext cx="6763627" cy="684801"/>
          </a:xfrm>
          <a:prstGeom prst="rect">
            <a:avLst/>
          </a:prstGeom>
          <a:noFill/>
        </p:spPr>
        <p:txBody>
          <a:bodyPr wrap="square" lIns="68544" tIns="34289" rIns="68544" bIns="34289" rtlCol="0">
            <a:spAutoFit/>
          </a:bodyPr>
          <a:lstStyle/>
          <a:p>
            <a:pPr algn="ctr" defTabSz="685239">
              <a:defRPr/>
            </a:pPr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การพัฒนา</a:t>
            </a:r>
            <a:r>
              <a:rPr lang="th-TH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คนในยุค 4.0 </a:t>
            </a:r>
            <a:endParaRPr lang="th-TH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6" y="785482"/>
            <a:ext cx="4423186" cy="332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8550" y="1112803"/>
            <a:ext cx="640081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6536" y="2266733"/>
            <a:ext cx="8784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Arts</a:t>
            </a:r>
          </a:p>
        </p:txBody>
      </p:sp>
      <p:pic>
        <p:nvPicPr>
          <p:cNvPr id="6146" name="Picture 2" descr="http://www.3ders.org/images2016/makergirl-introducing-girls-to-the-world-of-stem-through-3d-printing-and-kickstarter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097" y="1358539"/>
            <a:ext cx="3520439" cy="20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Image result for art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333" y="2509339"/>
            <a:ext cx="592298" cy="809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549" y="4267887"/>
            <a:ext cx="3075990" cy="2139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173397"/>
            <a:ext cx="2718425" cy="24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WordArt 4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315200" cy="1676399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FF3300">
                      <a:alpha val="79999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</a:t>
            </a:r>
          </a:p>
        </p:txBody>
      </p:sp>
      <p:pic>
        <p:nvPicPr>
          <p:cNvPr id="3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784473"/>
            <a:ext cx="9144001" cy="40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26855" y="5808381"/>
            <a:ext cx="5329238" cy="558548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vert="horz" wrap="square" lIns="72000" tIns="46799" rIns="89999" bIns="467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17"/>
              </a:spcAft>
              <a:buClrTx/>
              <a:buSzPct val="90000"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17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48264" y="636694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11CEC-EBDC-41F5-B628-E34B4B8C609E}" type="slidenum">
              <a:rPr kumimoji="0" 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3" t="3195" r="11874" b="11411"/>
          <a:stretch>
            <a:fillRect/>
          </a:stretch>
        </p:blipFill>
        <p:spPr bwMode="auto">
          <a:xfrm>
            <a:off x="304800" y="0"/>
            <a:ext cx="8686800" cy="68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1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2491"/>
            <a:ext cx="9144000" cy="368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217608" y="3283051"/>
            <a:ext cx="6326192" cy="911049"/>
            <a:chOff x="430530" y="1219200"/>
            <a:chExt cx="6326192" cy="911049"/>
          </a:xfrm>
        </p:grpSpPr>
        <p:sp>
          <p:nvSpPr>
            <p:cNvPr id="13" name="Rectangle 12"/>
            <p:cNvSpPr/>
            <p:nvPr/>
          </p:nvSpPr>
          <p:spPr>
            <a:xfrm>
              <a:off x="1143000" y="1294284"/>
              <a:ext cx="5613722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cs typeface="+mj-cs"/>
                </a:rPr>
                <a:t>ลักษณะเฉพาะของ</a:t>
              </a:r>
              <a:r>
                <a:rPr lang="th-TH" sz="2800" b="1" dirty="0" smtClean="0">
                  <a:solidFill>
                    <a:schemeClr val="bg1"/>
                  </a:solidFill>
                  <a:cs typeface="+mj-cs"/>
                </a:rPr>
                <a:t>ประชากรเจน</a:t>
              </a:r>
              <a:r>
                <a:rPr lang="th-TH" sz="2800" b="1" dirty="0">
                  <a:solidFill>
                    <a:schemeClr val="bg1"/>
                  </a:solidFill>
                  <a:cs typeface="+mj-cs"/>
                </a:rPr>
                <a:t>เนอเรชันใหม่</a:t>
              </a:r>
              <a:r>
                <a:rPr lang="th-TH" sz="2800" dirty="0">
                  <a:solidFill>
                    <a:schemeClr val="bg1"/>
                  </a:solidFill>
                  <a:cs typeface="+mj-cs"/>
                </a:rPr>
                <a:t>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30530" y="1219200"/>
              <a:ext cx="914400" cy="911049"/>
            </a:xfrm>
            <a:prstGeom prst="ellipse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bg1"/>
                  </a:solidFill>
                  <a:cs typeface="+mj-cs"/>
                </a:rPr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0" y="1231968"/>
            <a:ext cx="5842913" cy="911049"/>
            <a:chOff x="2779896" y="2213705"/>
            <a:chExt cx="5842913" cy="911049"/>
          </a:xfrm>
        </p:grpSpPr>
        <p:sp>
          <p:nvSpPr>
            <p:cNvPr id="14" name="Rectangle 13"/>
            <p:cNvSpPr/>
            <p:nvPr/>
          </p:nvSpPr>
          <p:spPr>
            <a:xfrm>
              <a:off x="3505200" y="2326330"/>
              <a:ext cx="511760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779896" y="2213705"/>
              <a:ext cx="914400" cy="911049"/>
            </a:xfrm>
            <a:prstGeom prst="ellips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bg1"/>
                  </a:solidFill>
                  <a:cs typeface="+mj-cs"/>
                </a:rPr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038600" y="1439133"/>
            <a:ext cx="5328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cs typeface="+mj-cs"/>
              </a:rPr>
              <a:t>การเคลื่อนย้ายแรงงานทักษะมีความสะดวกเพิ่มขึ้น </a:t>
            </a:r>
            <a:endParaRPr lang="th-TH" sz="2800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3678" y="2261665"/>
            <a:ext cx="5055870" cy="911049"/>
            <a:chOff x="430530" y="3164989"/>
            <a:chExt cx="5055870" cy="911049"/>
          </a:xfrm>
        </p:grpSpPr>
        <p:sp>
          <p:nvSpPr>
            <p:cNvPr id="16" name="Rectangle 15"/>
            <p:cNvSpPr/>
            <p:nvPr/>
          </p:nvSpPr>
          <p:spPr>
            <a:xfrm>
              <a:off x="1143000" y="3240073"/>
              <a:ext cx="4343400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0530" y="3164989"/>
              <a:ext cx="914400" cy="91104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bg1"/>
                  </a:solidFill>
                  <a:cs typeface="+mj-cs"/>
                </a:rPr>
                <a:t>3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219200" y="2396925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cs typeface="+mj-cs"/>
              </a:rPr>
              <a:t>การเปลี่ยนแปลงรูปแบบการจ้างงาน</a:t>
            </a:r>
            <a:r>
              <a:rPr lang="th-TH" sz="2800" dirty="0">
                <a:solidFill>
                  <a:schemeClr val="bg1"/>
                </a:solidFill>
                <a:cs typeface="+mj-cs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3208" y="279571"/>
            <a:ext cx="8459792" cy="911049"/>
            <a:chOff x="480060" y="1232406"/>
            <a:chExt cx="8459792" cy="911049"/>
          </a:xfrm>
        </p:grpSpPr>
        <p:sp>
          <p:nvSpPr>
            <p:cNvPr id="20" name="Rectangle 19"/>
            <p:cNvSpPr/>
            <p:nvPr/>
          </p:nvSpPr>
          <p:spPr>
            <a:xfrm>
              <a:off x="1143000" y="1294284"/>
              <a:ext cx="7796852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80060" y="1232406"/>
              <a:ext cx="914400" cy="91104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 smtClean="0">
                  <a:solidFill>
                    <a:schemeClr val="bg1"/>
                  </a:solidFill>
                  <a:cs typeface="+mj-cs"/>
                </a:rPr>
                <a:t>1</a:t>
              </a:r>
              <a:endParaRPr lang="th-TH" sz="6600" b="1" dirty="0">
                <a:solidFill>
                  <a:schemeClr val="bg1"/>
                </a:solidFill>
                <a:cs typeface="+mj-cs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1265468" y="444899"/>
            <a:ext cx="8206772" cy="682752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th-TH" sz="2800" b="1" dirty="0" smtClean="0">
                <a:solidFill>
                  <a:schemeClr val="bg1"/>
                </a:solidFill>
                <a:cs typeface="+mj-cs"/>
              </a:rPr>
              <a:t>การปฏิวัติด้านเทคโนโลยีสารสนเทศและการเปลี่ยนแปลงโครงสร้างประชากร </a:t>
            </a:r>
            <a:endParaRPr lang="th-TH" sz="2800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3208" y="4355067"/>
            <a:ext cx="4038600" cy="911049"/>
            <a:chOff x="430530" y="1219200"/>
            <a:chExt cx="4785991" cy="911049"/>
          </a:xfrm>
        </p:grpSpPr>
        <p:sp>
          <p:nvSpPr>
            <p:cNvPr id="24" name="Rectangle 23"/>
            <p:cNvSpPr/>
            <p:nvPr/>
          </p:nvSpPr>
          <p:spPr>
            <a:xfrm>
              <a:off x="1143000" y="1294284"/>
              <a:ext cx="4073521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cs typeface="+mj-cs"/>
                </a:rPr>
                <a:t>ความก้าวหน้าทาง</a:t>
              </a:r>
              <a:r>
                <a:rPr lang="th-TH" sz="2400" b="1" dirty="0" smtClean="0">
                  <a:solidFill>
                    <a:schemeClr val="bg1"/>
                  </a:solidFill>
                  <a:cs typeface="+mj-cs"/>
                </a:rPr>
                <a:t>วิทยาศาสตร์</a:t>
              </a:r>
              <a:br>
                <a:rPr lang="th-TH" sz="2400" b="1" dirty="0" smtClean="0">
                  <a:solidFill>
                    <a:schemeClr val="bg1"/>
                  </a:solidFill>
                  <a:cs typeface="+mj-cs"/>
                </a:rPr>
              </a:br>
              <a:r>
                <a:rPr lang="th-TH" sz="2400" b="1" dirty="0" smtClean="0">
                  <a:solidFill>
                    <a:schemeClr val="bg1"/>
                  </a:solidFill>
                  <a:cs typeface="+mj-cs"/>
                </a:rPr>
                <a:t>และ</a:t>
              </a:r>
              <a:r>
                <a:rPr lang="th-TH" sz="2400" b="1" dirty="0">
                  <a:solidFill>
                    <a:schemeClr val="bg1"/>
                  </a:solidFill>
                  <a:cs typeface="+mj-cs"/>
                </a:rPr>
                <a:t>เทคโนโลยี </a:t>
              </a:r>
              <a:endParaRPr lang="th-TH" sz="24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30530" y="1219200"/>
              <a:ext cx="1083621" cy="91104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 smtClean="0">
                  <a:solidFill>
                    <a:schemeClr val="bg1"/>
                  </a:solidFill>
                  <a:cs typeface="+mj-cs"/>
                </a:rPr>
                <a:t>5</a:t>
              </a:r>
              <a:endParaRPr lang="th-TH" sz="6600" b="1" dirty="0">
                <a:solidFill>
                  <a:schemeClr val="bg1"/>
                </a:solidFill>
                <a:cs typeface="+mj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76129" y="4880151"/>
            <a:ext cx="4454661" cy="911049"/>
            <a:chOff x="430530" y="1219200"/>
            <a:chExt cx="4400026" cy="911049"/>
          </a:xfrm>
        </p:grpSpPr>
        <p:sp>
          <p:nvSpPr>
            <p:cNvPr id="29" name="Rectangle 28"/>
            <p:cNvSpPr/>
            <p:nvPr/>
          </p:nvSpPr>
          <p:spPr>
            <a:xfrm>
              <a:off x="1143000" y="1294284"/>
              <a:ext cx="3687556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Oval 29"/>
            <p:cNvSpPr/>
            <p:nvPr/>
          </p:nvSpPr>
          <p:spPr>
            <a:xfrm>
              <a:off x="430530" y="1219200"/>
              <a:ext cx="914400" cy="91104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 smtClean="0">
                  <a:solidFill>
                    <a:schemeClr val="bg1"/>
                  </a:solidFill>
                </a:rPr>
                <a:t>6</a:t>
              </a:r>
              <a:endParaRPr lang="th-TH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257801" y="5099881"/>
            <a:ext cx="3733799" cy="68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800" b="1" dirty="0">
                <a:solidFill>
                  <a:schemeClr val="bg1"/>
                </a:solidFill>
                <a:cs typeface="+mj-cs"/>
              </a:rPr>
              <a:t>เศรษฐกิจและแรงงานนอกระบบ </a:t>
            </a:r>
            <a:endParaRPr lang="th-TH" sz="28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1307" y="5857511"/>
            <a:ext cx="7632209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376003" y="5744886"/>
            <a:ext cx="914400" cy="911049"/>
          </a:xfrm>
          <a:prstGeom prst="ellipse">
            <a:avLst/>
          </a:prstGeom>
          <a:solidFill>
            <a:srgbClr val="FF2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1600" y="5943600"/>
            <a:ext cx="7725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สงครามแย่งชิงคนเก่ง (</a:t>
            </a:r>
            <a:r>
              <a:rPr lang="en-US" sz="28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War for Talent) </a:t>
            </a:r>
            <a:r>
              <a:rPr lang="th-TH" sz="2800" b="1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28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ภาวะสมองไหล (</a:t>
            </a:r>
            <a:r>
              <a:rPr lang="en-US" sz="28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Brain Drain)</a:t>
            </a:r>
            <a:r>
              <a:rPr lang="en-US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sz="2800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00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9388" y="1989138"/>
            <a:ext cx="9144001" cy="484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20750" indent="-457200" fontAlgn="auto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th-TH" sz="32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301680" y="5868988"/>
            <a:ext cx="2133600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C0868F-CE6C-4F89-A207-D5049A87F2F3}" type="slidenum">
              <a:rPr lang="en-GB" altLang="en-US" sz="1200">
                <a:solidFill>
                  <a:srgbClr val="898989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solidFill>
                <a:srgbClr val="898989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4067"/>
            <a:ext cx="8964488" cy="1192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5" y="1812476"/>
            <a:ext cx="9145015" cy="4238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Important Issue: Development and Capacity Building of Human Resource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3888" y="4653136"/>
            <a:ext cx="8428593" cy="781392"/>
            <a:chOff x="430530" y="1219200"/>
            <a:chExt cx="9170878" cy="911049"/>
          </a:xfrm>
        </p:grpSpPr>
        <p:sp>
          <p:nvSpPr>
            <p:cNvPr id="7" name="Rectangle 6"/>
            <p:cNvSpPr/>
            <p:nvPr/>
          </p:nvSpPr>
          <p:spPr>
            <a:xfrm>
              <a:off x="1142999" y="1294284"/>
              <a:ext cx="845840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0530" y="1219200"/>
              <a:ext cx="914400" cy="911049"/>
            </a:xfrm>
            <a:prstGeom prst="ellipse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cs typeface="+mj-cs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0380" y="3087407"/>
            <a:ext cx="8452101" cy="781392"/>
            <a:chOff x="2315869" y="2213705"/>
            <a:chExt cx="6611912" cy="911049"/>
          </a:xfrm>
        </p:grpSpPr>
        <p:sp>
          <p:nvSpPr>
            <p:cNvPr id="10" name="Rectangle 9"/>
            <p:cNvSpPr/>
            <p:nvPr/>
          </p:nvSpPr>
          <p:spPr>
            <a:xfrm>
              <a:off x="2933602" y="2303415"/>
              <a:ext cx="599417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15869" y="2213705"/>
              <a:ext cx="695216" cy="911049"/>
            </a:xfrm>
            <a:prstGeom prst="ellips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bg1"/>
                  </a:solidFill>
                  <a:cs typeface="+mj-cs"/>
                </a:rPr>
                <a:t>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85321" y="3368606"/>
            <a:ext cx="6375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+mj-cs"/>
              </a:rPr>
              <a:t>Change Roles of Teachers to “Facilitators or  Coachers””  Coachers” coachers”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912" y="3870273"/>
            <a:ext cx="8404569" cy="781391"/>
            <a:chOff x="430530" y="3164989"/>
            <a:chExt cx="8283452" cy="911049"/>
          </a:xfrm>
        </p:grpSpPr>
        <p:sp>
          <p:nvSpPr>
            <p:cNvPr id="14" name="Rectangle 13"/>
            <p:cNvSpPr/>
            <p:nvPr/>
          </p:nvSpPr>
          <p:spPr>
            <a:xfrm>
              <a:off x="1143000" y="3240077"/>
              <a:ext cx="7570982" cy="68580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0530" y="3164989"/>
              <a:ext cx="804600" cy="91104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bg1"/>
                  </a:solidFill>
                  <a:cs typeface="+mj-cs"/>
                </a:rPr>
                <a:t>3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88462" y="4067293"/>
            <a:ext cx="5103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+mj-cs"/>
              </a:rPr>
              <a:t>Strengthen education management</a:t>
            </a:r>
            <a:endParaRPr lang="th-TH" sz="20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326762"/>
            <a:ext cx="8583488" cy="781392"/>
            <a:chOff x="480060" y="1232406"/>
            <a:chExt cx="8459792" cy="911049"/>
          </a:xfrm>
        </p:grpSpPr>
        <p:sp>
          <p:nvSpPr>
            <p:cNvPr id="18" name="Rectangle 17"/>
            <p:cNvSpPr/>
            <p:nvPr/>
          </p:nvSpPr>
          <p:spPr>
            <a:xfrm>
              <a:off x="1143000" y="1294284"/>
              <a:ext cx="7796852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  <a:cs typeface="+mj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0060" y="1232406"/>
              <a:ext cx="914400" cy="91104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600" b="1" dirty="0">
                  <a:solidFill>
                    <a:schemeClr val="bg1"/>
                  </a:solidFill>
                  <a:cs typeface="+mj-cs"/>
                </a:rPr>
                <a:t>1</a:t>
              </a: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364250" y="2484945"/>
            <a:ext cx="6157682" cy="585585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  <a:cs typeface="+mj-cs"/>
              </a:rPr>
              <a:t>Reform </a:t>
            </a:r>
            <a:r>
              <a:rPr lang="en-US" sz="2000" b="1" dirty="0">
                <a:solidFill>
                  <a:schemeClr val="bg1"/>
                </a:solidFill>
                <a:cs typeface="+mj-cs"/>
              </a:rPr>
              <a:t>Learning Process  to facilitate 21st Century Skills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7409" y="5437473"/>
            <a:ext cx="8470582" cy="781392"/>
            <a:chOff x="419270" y="1183212"/>
            <a:chExt cx="9582099" cy="911049"/>
          </a:xfrm>
        </p:grpSpPr>
        <p:sp>
          <p:nvSpPr>
            <p:cNvPr id="22" name="Rectangle 21"/>
            <p:cNvSpPr/>
            <p:nvPr/>
          </p:nvSpPr>
          <p:spPr>
            <a:xfrm>
              <a:off x="1238225" y="1309412"/>
              <a:ext cx="8763144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   Develop Digital Platform for learning process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19270" y="1183212"/>
              <a:ext cx="994617" cy="91104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6000" b="1" dirty="0">
                  <a:solidFill>
                    <a:schemeClr val="bg1"/>
                  </a:solidFill>
                  <a:cs typeface="+mj-cs"/>
                </a:rPr>
                <a:t>5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364251" y="4820406"/>
            <a:ext cx="6396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+mj-cs"/>
              </a:rPr>
              <a:t>Enhance life long learning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90044" y="1266220"/>
            <a:ext cx="1979712" cy="49313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2018-2037</a:t>
            </a:r>
          </a:p>
        </p:txBody>
      </p:sp>
    </p:spTree>
    <p:extLst>
      <p:ext uri="{BB962C8B-B14F-4D97-AF65-F5344CB8AC3E}">
        <p14:creationId xmlns:p14="http://schemas.microsoft.com/office/powerpoint/2010/main" val="3963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6944" y="3143251"/>
            <a:ext cx="5048256" cy="525444"/>
          </a:xfrm>
        </p:spPr>
        <p:txBody>
          <a:bodyPr/>
          <a:lstStyle/>
          <a:p>
            <a:pPr algn="ctr"/>
            <a:r>
              <a:rPr lang="en-US" sz="2000" dirty="0" smtClean="0"/>
              <a:t>UNESCO 5 Pillars of Learning</a:t>
            </a:r>
            <a:endParaRPr lang="th-TH" sz="20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11B2C-38D4-485C-9CD4-FF30AEF9D5FB}" type="slidenum">
              <a:rPr lang="ko-KR" altLang="en-US" smtClean="0">
                <a:solidFill>
                  <a:srgbClr val="003468"/>
                </a:solidFill>
              </a:rPr>
              <a:pPr>
                <a:defRPr/>
              </a:pPr>
              <a:t>8</a:t>
            </a:fld>
            <a:endParaRPr lang="en-US" altLang="ko-KR" dirty="0">
              <a:solidFill>
                <a:srgbClr val="003468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 bwMode="auto">
          <a:xfrm>
            <a:off x="3810000" y="1643051"/>
            <a:ext cx="1866920" cy="99059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4476B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Leaning to know</a:t>
            </a:r>
            <a:endParaRPr lang="th-TH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มุมมน 5"/>
          <p:cNvSpPr/>
          <p:nvPr/>
        </p:nvSpPr>
        <p:spPr bwMode="auto">
          <a:xfrm>
            <a:off x="304800" y="2514608"/>
            <a:ext cx="2206360" cy="9905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184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Leaning to be</a:t>
            </a:r>
            <a:endParaRPr lang="th-TH" sz="2000" b="1" dirty="0" smtClean="0">
              <a:solidFill>
                <a:srgbClr val="00184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มุมมน 6"/>
          <p:cNvSpPr/>
          <p:nvPr/>
        </p:nvSpPr>
        <p:spPr bwMode="auto">
          <a:xfrm>
            <a:off x="6934200" y="2895608"/>
            <a:ext cx="2036640" cy="990592"/>
          </a:xfrm>
          <a:prstGeom prst="round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Leaning to do</a:t>
            </a:r>
            <a:endParaRPr lang="th-TH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มุมมน 7"/>
          <p:cNvSpPr/>
          <p:nvPr/>
        </p:nvSpPr>
        <p:spPr bwMode="auto">
          <a:xfrm>
            <a:off x="1676400" y="4572008"/>
            <a:ext cx="1866920" cy="990592"/>
          </a:xfrm>
          <a:prstGeom prst="roundRect">
            <a:avLst/>
          </a:prstGeom>
          <a:solidFill>
            <a:srgbClr val="EAFC8E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Leaning to live together </a:t>
            </a:r>
            <a:endParaRPr lang="th-TH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มุมมน 8"/>
          <p:cNvSpPr/>
          <p:nvPr/>
        </p:nvSpPr>
        <p:spPr bwMode="auto">
          <a:xfrm>
            <a:off x="4648200" y="4429135"/>
            <a:ext cx="2643648" cy="1285868"/>
          </a:xfrm>
          <a:prstGeom prst="roundRect">
            <a:avLst/>
          </a:prstGeom>
          <a:solidFill>
            <a:srgbClr val="5987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Leaning to transform oneself &amp; society</a:t>
            </a:r>
            <a:endParaRPr lang="th-TH" sz="20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ตัวเชื่อมต่อตรง 11"/>
          <p:cNvCxnSpPr>
            <a:endCxn id="5" idx="1"/>
          </p:cNvCxnSpPr>
          <p:nvPr/>
        </p:nvCxnSpPr>
        <p:spPr bwMode="auto">
          <a:xfrm flipV="1">
            <a:off x="2571736" y="2138345"/>
            <a:ext cx="1238264" cy="576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ตัวเชื่อมต่อตรง 12"/>
          <p:cNvCxnSpPr/>
          <p:nvPr/>
        </p:nvCxnSpPr>
        <p:spPr bwMode="auto">
          <a:xfrm>
            <a:off x="5715000" y="2286003"/>
            <a:ext cx="1214454" cy="642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ตัวเชื่อมต่อตรง 14"/>
          <p:cNvCxnSpPr/>
          <p:nvPr/>
        </p:nvCxnSpPr>
        <p:spPr bwMode="auto">
          <a:xfrm rot="5400000" flipH="1" flipV="1">
            <a:off x="7215206" y="3857628"/>
            <a:ext cx="857256" cy="857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ตัวเชื่อมต่อตรง 16"/>
          <p:cNvCxnSpPr/>
          <p:nvPr/>
        </p:nvCxnSpPr>
        <p:spPr bwMode="auto">
          <a:xfrm>
            <a:off x="3500430" y="5072075"/>
            <a:ext cx="114300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ตัวเชื่อมต่อตรง 18"/>
          <p:cNvCxnSpPr/>
          <p:nvPr/>
        </p:nvCxnSpPr>
        <p:spPr bwMode="auto">
          <a:xfrm rot="16200000" flipH="1">
            <a:off x="952500" y="3771900"/>
            <a:ext cx="10668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lowchart: Document 13"/>
          <p:cNvSpPr/>
          <p:nvPr/>
        </p:nvSpPr>
        <p:spPr>
          <a:xfrm>
            <a:off x="0" y="0"/>
            <a:ext cx="7447643" cy="1245850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0378" y="-83558"/>
            <a:ext cx="7084021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เป้าหมายการเรียนรู้ของ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UNESCO</a:t>
            </a:r>
            <a:endParaRPr lang="th-TH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00869" y="221283"/>
            <a:ext cx="381000" cy="685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72721" y="221283"/>
            <a:ext cx="381000" cy="6858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9"/>
          <p:cNvSpPr/>
          <p:nvPr/>
        </p:nvSpPr>
        <p:spPr>
          <a:xfrm>
            <a:off x="5572132" y="214290"/>
            <a:ext cx="3071834" cy="657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28596" y="214290"/>
            <a:ext cx="2571768" cy="6500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/>
          </p:nvPr>
        </p:nvGraphicFramePr>
        <p:xfrm>
          <a:off x="428596" y="642918"/>
          <a:ext cx="2571768" cy="588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ไดอะแกรม 6"/>
          <p:cNvGraphicFramePr/>
          <p:nvPr>
            <p:extLst/>
          </p:nvPr>
        </p:nvGraphicFramePr>
        <p:xfrm>
          <a:off x="5786446" y="1142984"/>
          <a:ext cx="25717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4786346" y="3571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ผลกระทบต่อการเปลี่ยนแปลง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โลกของงาน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3643306" y="2500306"/>
            <a:ext cx="1571636" cy="157163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6024" y="2020778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การพัฒนาอาชีวศึกษา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700808" y="188640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การเปลี่ยนแปลง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B043B-947D-4630-954E-C5EF098F3A6E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4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" val="Strategy Compass GmbH 2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033betty_grid">
  <a:themeElements>
    <a:clrScheme name="033betty_grid 1">
      <a:dk1>
        <a:srgbClr val="000000"/>
      </a:dk1>
      <a:lt1>
        <a:srgbClr val="FFFFFF"/>
      </a:lt1>
      <a:dk2>
        <a:srgbClr val="003468"/>
      </a:dk2>
      <a:lt2>
        <a:srgbClr val="969696"/>
      </a:lt2>
      <a:accent1>
        <a:srgbClr val="99CC00"/>
      </a:accent1>
      <a:accent2>
        <a:srgbClr val="6699FF"/>
      </a:accent2>
      <a:accent3>
        <a:srgbClr val="FFFFFF"/>
      </a:accent3>
      <a:accent4>
        <a:srgbClr val="000000"/>
      </a:accent4>
      <a:accent5>
        <a:srgbClr val="CAE2AA"/>
      </a:accent5>
      <a:accent6>
        <a:srgbClr val="5C8AE7"/>
      </a:accent6>
      <a:hlink>
        <a:srgbClr val="99CCFF"/>
      </a:hlink>
      <a:folHlink>
        <a:srgbClr val="CCFFFF"/>
      </a:folHlink>
    </a:clrScheme>
    <a:fontScheme name="033betty_gr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033betty_grid 1">
        <a:dk1>
          <a:srgbClr val="000000"/>
        </a:dk1>
        <a:lt1>
          <a:srgbClr val="FFFFFF"/>
        </a:lt1>
        <a:dk2>
          <a:srgbClr val="003468"/>
        </a:dk2>
        <a:lt2>
          <a:srgbClr val="969696"/>
        </a:lt2>
        <a:accent1>
          <a:srgbClr val="99CC00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C8AE7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3betty_grid 2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FF9900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E7"/>
        </a:accent6>
        <a:hlink>
          <a:srgbClr val="66CAE2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3betty_grid 3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CCCC00"/>
        </a:accent1>
        <a:accent2>
          <a:srgbClr val="26A67E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19672"/>
        </a:accent6>
        <a:hlink>
          <a:srgbClr val="CCC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33betty_grid">
  <a:themeElements>
    <a:clrScheme name="033betty_grid 1">
      <a:dk1>
        <a:srgbClr val="000000"/>
      </a:dk1>
      <a:lt1>
        <a:srgbClr val="FFFFFF"/>
      </a:lt1>
      <a:dk2>
        <a:srgbClr val="003468"/>
      </a:dk2>
      <a:lt2>
        <a:srgbClr val="969696"/>
      </a:lt2>
      <a:accent1>
        <a:srgbClr val="99CC00"/>
      </a:accent1>
      <a:accent2>
        <a:srgbClr val="6699FF"/>
      </a:accent2>
      <a:accent3>
        <a:srgbClr val="FFFFFF"/>
      </a:accent3>
      <a:accent4>
        <a:srgbClr val="000000"/>
      </a:accent4>
      <a:accent5>
        <a:srgbClr val="CAE2AA"/>
      </a:accent5>
      <a:accent6>
        <a:srgbClr val="5C8AE7"/>
      </a:accent6>
      <a:hlink>
        <a:srgbClr val="99CCFF"/>
      </a:hlink>
      <a:folHlink>
        <a:srgbClr val="CCFFFF"/>
      </a:folHlink>
    </a:clrScheme>
    <a:fontScheme name="033betty_gr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033betty_grid 1">
        <a:dk1>
          <a:srgbClr val="000000"/>
        </a:dk1>
        <a:lt1>
          <a:srgbClr val="FFFFFF"/>
        </a:lt1>
        <a:dk2>
          <a:srgbClr val="003468"/>
        </a:dk2>
        <a:lt2>
          <a:srgbClr val="969696"/>
        </a:lt2>
        <a:accent1>
          <a:srgbClr val="99CC00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5C8AE7"/>
        </a:accent6>
        <a:hlink>
          <a:srgbClr val="99CCFF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3betty_grid 2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FF9900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E7"/>
        </a:accent6>
        <a:hlink>
          <a:srgbClr val="66CAE2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3betty_grid 3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CCCC00"/>
        </a:accent1>
        <a:accent2>
          <a:srgbClr val="26A67E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19672"/>
        </a:accent6>
        <a:hlink>
          <a:srgbClr val="CCC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ค่าเริ่มต้นการออกแบบ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3_ค่าเริ่มต้นการออกแบบ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ค่าเริ่มต้นการออกแบบ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ค่าเริ่มต้นการออกแบบ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ค่าเริ่มต้นการออกแบบ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ค่าเริ่มต้นการออกแบบ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ค่าเริ่มต้นการออกแบบ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ค่าเริ่มต้นการออกแบบ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ค่าเริ่มต้นการออกแบบ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28120</TotalTime>
  <Words>2098</Words>
  <Application>Microsoft Office PowerPoint</Application>
  <PresentationFormat>On-screen Show (4:3)</PresentationFormat>
  <Paragraphs>464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47</vt:i4>
      </vt:variant>
    </vt:vector>
  </HeadingPairs>
  <TitlesOfParts>
    <vt:vector size="75" baseType="lpstr">
      <vt:lpstr>Angsana New</vt:lpstr>
      <vt:lpstr>AngsanaUPC</vt:lpstr>
      <vt:lpstr>Arial</vt:lpstr>
      <vt:lpstr>Calibri</vt:lpstr>
      <vt:lpstr>Calibri Light</vt:lpstr>
      <vt:lpstr>Cordia New</vt:lpstr>
      <vt:lpstr>Gulim</vt:lpstr>
      <vt:lpstr>JasmineUPC</vt:lpstr>
      <vt:lpstr>Stencil</vt:lpstr>
      <vt:lpstr>Tahoma</vt:lpstr>
      <vt:lpstr>TH Sarabun New</vt:lpstr>
      <vt:lpstr>TH SarabunIT๙</vt:lpstr>
      <vt:lpstr>TH SarabunPSK</vt:lpstr>
      <vt:lpstr>Times New Roman</vt:lpstr>
      <vt:lpstr>Verdana</vt:lpstr>
      <vt:lpstr>Wingdings</vt:lpstr>
      <vt:lpstr>Wingdings 2</vt:lpstr>
      <vt:lpstr>Office Theme</vt:lpstr>
      <vt:lpstr>033betty_grid</vt:lpstr>
      <vt:lpstr>1_Office Theme</vt:lpstr>
      <vt:lpstr>6_ค่าเริ่มต้นการออกแบบ</vt:lpstr>
      <vt:lpstr>3_Office Theme</vt:lpstr>
      <vt:lpstr>4_Office Theme</vt:lpstr>
      <vt:lpstr>2_Office Theme</vt:lpstr>
      <vt:lpstr>6_Office Theme</vt:lpstr>
      <vt:lpstr>5_Office Theme</vt:lpstr>
      <vt:lpstr>2_033betty_grid</vt:lpstr>
      <vt:lpstr>9_Office Theme</vt:lpstr>
      <vt:lpstr>การจัดการอาชีวศึกษาคุณภาพสูงกับการพัฒนาผลงานทางวิชาการ </vt:lpstr>
      <vt:lpstr>ทักษะการทำงานที่จำเป็นในอนาคต </vt:lpstr>
      <vt:lpstr>2022 Skill Outlook Source: Future of Job Report in World Economic Forum 2018</vt:lpstr>
      <vt:lpstr>PowerPoint Presentation</vt:lpstr>
      <vt:lpstr>PowerPoint Presentation</vt:lpstr>
      <vt:lpstr>PowerPoint Presentation</vt:lpstr>
      <vt:lpstr>PowerPoint Presentation</vt:lpstr>
      <vt:lpstr>UNESCO 5 Pillars of Learning</vt:lpstr>
      <vt:lpstr>PowerPoint Presentation</vt:lpstr>
      <vt:lpstr>แนวโน้มความต้องการกำลังคน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หลักสูตรฐานสมรรถนะ : การเรียนรู้สู่การปฏิบัติ</vt:lpstr>
      <vt:lpstr>ลักษณะสำคัญของหลักสูตร/แผนการเรียนรู้มิติใหม่</vt:lpstr>
      <vt:lpstr>กรอบคุณวุฒิแห่งชาติ (National Qualifications Framework- NQF)</vt:lpstr>
      <vt:lpstr>องค์ประกอบของ NQF</vt:lpstr>
      <vt:lpstr>ระบบคุณวุฒิวิชาชีพ สำคัญอย่างไร</vt:lpstr>
      <vt:lpstr>องค์ประกอบสำคัญของการขับเคลื่อนหลักสูตร/ แผนการเรียนรู้มิติใหม่ </vt:lpstr>
      <vt:lpstr>ข้อได้เปรียบในการจัดทำแผนการเรียนที่ยึดโยงหรือนำมาตรฐานอาชีพตามระดับคุณวุฒิวิชาชีพมาใช้</vt:lpstr>
      <vt:lpstr>จุดเด่นของมาตรฐานอาชีพและคุณวุฒิวิชาชีพ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ลักษณะสำคัญของ Active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vichupol</dc:creator>
  <cp:lastModifiedBy>siripan choomnoom</cp:lastModifiedBy>
  <cp:revision>764</cp:revision>
  <cp:lastPrinted>2018-08-27T15:16:48Z</cp:lastPrinted>
  <dcterms:created xsi:type="dcterms:W3CDTF">2011-06-02T02:29:08Z</dcterms:created>
  <dcterms:modified xsi:type="dcterms:W3CDTF">2020-08-25T14:16:31Z</dcterms:modified>
</cp:coreProperties>
</file>